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9" r:id="rId2"/>
    <p:sldMasterId id="2147483692" r:id="rId3"/>
    <p:sldMasterId id="2147483704" r:id="rId4"/>
    <p:sldMasterId id="2147483716" r:id="rId5"/>
    <p:sldMasterId id="2147483765" r:id="rId6"/>
  </p:sldMasterIdLst>
  <p:notesMasterIdLst>
    <p:notesMasterId r:id="rId24"/>
  </p:notesMasterIdLst>
  <p:handoutMasterIdLst>
    <p:handoutMasterId r:id="rId25"/>
  </p:handoutMasterIdLst>
  <p:sldIdLst>
    <p:sldId id="327" r:id="rId7"/>
    <p:sldId id="314" r:id="rId8"/>
    <p:sldId id="328" r:id="rId9"/>
    <p:sldId id="302" r:id="rId10"/>
    <p:sldId id="329" r:id="rId11"/>
    <p:sldId id="330" r:id="rId12"/>
    <p:sldId id="316" r:id="rId13"/>
    <p:sldId id="331" r:id="rId14"/>
    <p:sldId id="332" r:id="rId15"/>
    <p:sldId id="333" r:id="rId16"/>
    <p:sldId id="334" r:id="rId17"/>
    <p:sldId id="335" r:id="rId18"/>
    <p:sldId id="343" r:id="rId19"/>
    <p:sldId id="344" r:id="rId20"/>
    <p:sldId id="319" r:id="rId21"/>
    <p:sldId id="337" r:id="rId22"/>
    <p:sldId id="30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6600"/>
    <a:srgbClr val="FF66CC"/>
    <a:srgbClr val="FFFF00"/>
    <a:srgbClr val="CC0000"/>
    <a:srgbClr val="FFFF99"/>
    <a:srgbClr val="FFFFFF"/>
    <a:srgbClr val="996633"/>
    <a:srgbClr val="4D4D4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45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8BC0F68F-1056-47A5-A033-102A157BE6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27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5CAEEB3-5C99-4E26-85C4-4CEC2501E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6D844-5973-4F8F-9186-D558B2C5732A}" type="slidenum">
              <a:rPr lang="en-US"/>
              <a:pPr/>
              <a:t>2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4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D22F8-AB15-44C1-ACA5-C6EF0BADDB5D}" type="slidenum">
              <a:rPr lang="en-US"/>
              <a:pPr/>
              <a:t>4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5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6C8AE-46E9-4303-8B7F-DFA67925687B}" type="slidenum">
              <a:rPr lang="en-US"/>
              <a:pPr/>
              <a:t>7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7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83364-623D-4C6C-9469-1B3987858911}" type="slidenum">
              <a:rPr lang="en-US"/>
              <a:pPr/>
              <a:t>15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4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6C8AE-46E9-4303-8B7F-DFA67925687B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DB95E-D945-49F8-B652-CC499433915C}" type="slidenum">
              <a:rPr lang="en-US"/>
              <a:pPr/>
              <a:t>17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40B80-1968-4619-9DF0-02DE52F4BE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5CBF4-7FAF-4E18-A432-E0AEC2CB5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3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9AFCD-4F58-4679-9F0B-133CD9671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9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107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107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7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7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7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8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08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8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1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1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1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108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F1FC16-C240-4E30-B55A-D380654D8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6901E-3BC4-489C-A8D9-CEF7E4ADE8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33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751888-1E18-41B4-829F-15101DBE0A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4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3E5D29-5F75-4D74-860D-A62D60B612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20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9AB6FC-6322-4FD0-AEA6-9523099BA7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69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3759BB-7950-4F61-8F21-AC24705472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43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4A327B-85BC-49FF-BB69-43EC93EBC9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02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5CBF88-B66F-49C7-B5B3-CE3F218346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8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BADB6-5163-40D4-A60A-548600FE1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10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E7BF02-3369-4C93-A693-D3F804AD30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89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5E1669-7F69-480F-82D4-5A0A6984EF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93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296307-47BA-4B01-BF7B-6D3B2ED940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4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41FE-9B39-466B-AE2E-10C4498010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73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16068-72C5-458F-BB14-18C6963767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29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54C7-46EA-40AD-998E-C7DDFBBBF5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71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A26A-DDCE-4BD1-94CB-222DF65C17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E8EB-D4D4-4E75-AC1C-D01C64CF72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5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17CD7-08B9-43EF-8256-6F0B90A5A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15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DB49E-7779-4F51-9991-AC863153B7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8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1445D-8F62-409B-B4C5-0DC3B65A8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51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DF2F9-2017-488D-B3B6-B9CA2C135D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92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E52E1-554D-4103-9C11-DA47178487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09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AB06D-4EA8-4DAA-87FD-20F2D65081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9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D3F74-D3F5-4378-A002-1669F2A503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11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41FE-9B39-466B-AE2E-10C4498010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23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16068-72C5-458F-BB14-18C6963767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71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54C7-46EA-40AD-998E-C7DDFBBBF5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09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A26A-DDCE-4BD1-94CB-222DF65C17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62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E8EB-D4D4-4E75-AC1C-D01C64CF72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17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17CD7-08B9-43EF-8256-6F0B90A5A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5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1B25F-CB01-4044-86A1-916F4F3F45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25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DB49E-7779-4F51-9991-AC863153B7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44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DF2F9-2017-488D-B3B6-B9CA2C135D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46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E52E1-554D-4103-9C11-DA47178487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98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AB06D-4EA8-4DAA-87FD-20F2D65081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81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D3F74-D3F5-4378-A002-1669F2A503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70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41FE-9B39-466B-AE2E-10C4498010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833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16068-72C5-458F-BB14-18C6963767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08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54C7-46EA-40AD-998E-C7DDFBBBF5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21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A26A-DDCE-4BD1-94CB-222DF65C17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45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E8EB-D4D4-4E75-AC1C-D01C64CF72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9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7D772-6D20-4BB9-9F16-7FA65130F3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13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17CD7-08B9-43EF-8256-6F0B90A5A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215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DB49E-7779-4F51-9991-AC863153B7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852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DF2F9-2017-488D-B3B6-B9CA2C135D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E52E1-554D-4103-9C11-DA47178487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436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AB06D-4EA8-4DAA-87FD-20F2D65081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84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D3F74-D3F5-4378-A002-1669F2A503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02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7F7F1-B4E9-443E-9D24-4DB4D5AC52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811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046D3-554F-4223-8593-1416BA7056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067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C8D1A-E9F6-40D4-B90A-ACEDE2CADD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211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C7F1C-6236-480F-B7D9-692668A207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4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998DA-AB69-42C5-BBCE-C0D9CB72A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31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D88F-AD2E-40AF-8F5E-F0D74A97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464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4B16-A931-40FA-9547-AE178338BE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66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621CB-1B39-4C50-8020-7DFCE22C67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8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EFDF-7080-4F6A-8DD4-3CCD1BF7BE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888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C0E54-6642-44BB-B86C-874673A01D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27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AC4E-7AD1-4BE9-9DC5-92C83EFBC5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86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2BB54-EFB8-4582-A738-C68B12386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03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681E-B2EF-45BD-A05B-FA3267143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711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21DD2-450E-4C63-802E-851309FEF9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8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05C1B-99B2-4CF5-AFE8-1D616C1D6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1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C71BB-B37A-483E-8103-E2127372A3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5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E6A5F-7F44-48C7-8AB9-62283B70A1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1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055A74EC-AFF6-492D-A6BD-5BEF3B52E6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5ACFC86-D7D0-4BE9-9265-C8B88A9CFD9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30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005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00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0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0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0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CC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76B5816D-796C-4360-98B3-41D8CEAE2A14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7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CC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76B5816D-796C-4360-98B3-41D8CEAE2A14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9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CC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76B5816D-796C-4360-98B3-41D8CEAE2A14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0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0ED8"/>
            </a:gs>
            <a:gs pos="100000">
              <a:srgbClr val="0B066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D69A81F1-A54D-4399-9C72-6AF0B707DE05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5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0.png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gi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1.png"/><Relationship Id="rId5" Type="http://schemas.openxmlformats.org/officeDocument/2006/relationships/image" Target="../media/image22.gif"/><Relationship Id="rId10" Type="http://schemas.openxmlformats.org/officeDocument/2006/relationships/image" Target="../media/image17.wmf"/><Relationship Id="rId4" Type="http://schemas.openxmlformats.org/officeDocument/2006/relationships/hyperlink" Target="http://www.catlinhschool.edu.vn/AdvRotator/Navigate.aspx?src=http://www.soundsnap.com/" TargetMode="External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png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file:///C:\Documents%20and%20Settings\MinhSoncomputer\Desktop\hoa%20binh%20cho%20be\co%20giao%20ve%20ban.MID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bantayden.com/webgraphic/waving_flag/vietnam.gif&amp;imgrefurl=http://forum.infoworldschool.com/forum_posts.asp?TID=1199&amp;usg=__eFIFQBm4XjIBkWcnOq0uL1iLiHY=&amp;h=253&amp;w=372&amp;sz=2&amp;hl=vi&amp;start=2&amp;tbnid=fF44qtp1c17s3M:&amp;tbnh=83&amp;tbnw=122&amp;prev=/images?q=la+co+Viet+Nam&amp;gbv=2&amp;hl=vi&amp;sa=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hyperlink" Target="http://images.google.com.vn/imgres?imgurl=http://www.bantayden.com/webgraphic/waving_flag/vietnam.gif&amp;imgrefurl=http://forum.infoworldschool.com/forum_posts.asp?TID=1199&amp;usg=__eFIFQBm4XjIBkWcnOq0uL1iLiHY=&amp;h=253&amp;w=372&amp;sz=2&amp;hl=vi&amp;start=2&amp;tbnid=fF44qtp1c17s3M:&amp;tbnh=83&amp;tbnw=122&amp;prev=/images?q=la+co+Viet+Nam&amp;gbv=2&amp;hl=vi&amp;sa=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hyperlink" Target="http://images.google.com.vn/imgres?imgurl=http://www.bantayden.com/webgraphic/waving_flag/vietnam.gif&amp;imgrefurl=http://forum.infoworldschool.com/forum_posts.asp?TID=1199&amp;usg=__eFIFQBm4XjIBkWcnOq0uL1iLiHY=&amp;h=253&amp;w=372&amp;sz=2&amp;hl=vi&amp;start=2&amp;tbnid=fF44qtp1c17s3M:&amp;tbnh=83&amp;tbnw=122&amp;prev=/images?q=la+co+Viet+Nam&amp;gbv=2&amp;hl=vi&amp;sa=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8.gi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png"/><Relationship Id="rId4" Type="http://schemas.openxmlformats.org/officeDocument/2006/relationships/image" Target="../media/image19.gif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inhnewyearchodnnewyeardl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848600" cy="14478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MỪNG CÁC THẦY CÔ GIÁO </a:t>
            </a:r>
            <a:r>
              <a:rPr lang="en-US" sz="36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VỀ DỰ GIỜ</a:t>
            </a:r>
            <a:endParaRPr lang="en-US" sz="36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046018" y="1295400"/>
            <a:ext cx="6477000" cy="2895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-180" dirty="0">
                <a:ln w="95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ÂM </a:t>
            </a:r>
            <a:r>
              <a:rPr lang="en-US" sz="3600" b="1" kern="10" spc="-180" dirty="0" smtClean="0">
                <a:ln w="95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NHẠC 1</a:t>
            </a:r>
            <a:endParaRPr lang="en-US" sz="3600" b="1" kern="10" spc="-180" dirty="0">
              <a:ln w="9525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1981200" y="5943600"/>
            <a:ext cx="556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</p:spTree>
    <p:extLst>
      <p:ext uri="{BB962C8B-B14F-4D97-AF65-F5344CB8AC3E}">
        <p14:creationId xmlns:p14="http://schemas.microsoft.com/office/powerpoint/2010/main" val="2920947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8" grpId="0" animBg="1"/>
      <p:bldP spid="30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66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09600" y="17526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hoà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bay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biếc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x 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          xx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09600" y="28194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Kìa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đàn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bồ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trắng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trắng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mắt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tròn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xoe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hiền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hoà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FF00"/>
                </a:solidFill>
                <a:latin typeface="Times New Roman" pitchFamily="18" charset="0"/>
              </a:rPr>
              <a:t>   </a:t>
            </a:r>
            <a:r>
              <a:rPr lang="en-US" sz="2800" b="1" dirty="0">
                <a:solidFill>
                  <a:srgbClr val="CC0099"/>
                </a:solidFill>
                <a:latin typeface="Times New Roman" pitchFamily="18" charset="0"/>
              </a:rPr>
              <a:t>x           </a:t>
            </a:r>
            <a:r>
              <a:rPr lang="en-US" sz="2800" b="1" dirty="0" err="1">
                <a:solidFill>
                  <a:srgbClr val="CC0099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CC0099"/>
                </a:solidFill>
                <a:latin typeface="Times New Roman" pitchFamily="18" charset="0"/>
              </a:rPr>
              <a:t>            </a:t>
            </a:r>
            <a:r>
              <a:rPr lang="en-US" sz="2800" b="1" dirty="0" err="1">
                <a:solidFill>
                  <a:srgbClr val="CC0099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CC0099"/>
                </a:solidFill>
                <a:latin typeface="Times New Roman" pitchFamily="18" charset="0"/>
              </a:rPr>
              <a:t>         </a:t>
            </a:r>
            <a:r>
              <a:rPr lang="en-US" sz="2800" b="1" dirty="0" err="1">
                <a:solidFill>
                  <a:srgbClr val="CC0099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CC0099"/>
                </a:solidFill>
                <a:latin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CC0099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CC0099"/>
                </a:solidFill>
                <a:latin typeface="Times New Roman" pitchFamily="18" charset="0"/>
              </a:rPr>
              <a:t>              </a:t>
            </a:r>
            <a:r>
              <a:rPr lang="en-US" sz="2800" b="1" dirty="0" err="1">
                <a:solidFill>
                  <a:srgbClr val="CC0099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CC0099"/>
                </a:solidFill>
                <a:latin typeface="Times New Roman" pitchFamily="18" charset="0"/>
              </a:rPr>
              <a:t>            xx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09600" y="39624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</a:rPr>
              <a:t>Hoà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</a:rPr>
              <a:t>bình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</a:rPr>
              <a:t>tia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</a:rPr>
              <a:t>nắng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</a:rPr>
              <a:t>ấm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</a:rPr>
              <a:t>thắm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</a:rPr>
              <a:t>hồng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</a:rPr>
              <a:t>môi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</a:rPr>
              <a:t>bé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</a:rPr>
              <a:t>xinh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</a:rPr>
              <a:t>   x            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</a:rPr>
              <a:t>        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</a:rPr>
              <a:t>               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</a:rPr>
              <a:t>          xx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09600" y="514985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Nhịp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nhàng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cùng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cất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tiếng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hát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tay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vòng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tay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bé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ngoan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   x                 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           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            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          xx</a:t>
            </a:r>
          </a:p>
        </p:txBody>
      </p:sp>
      <p:graphicFrame>
        <p:nvGraphicFramePr>
          <p:cNvPr id="39946" name="Object 2"/>
          <p:cNvGraphicFramePr>
            <a:graphicFrameLocks noChangeAspect="1"/>
          </p:cNvGraphicFramePr>
          <p:nvPr/>
        </p:nvGraphicFramePr>
        <p:xfrm>
          <a:off x="8377238" y="5886450"/>
          <a:ext cx="76676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6" name="Clip" r:id="rId3" imgW="1999793" imgH="1831543" progId="">
                  <p:embed/>
                </p:oleObj>
              </mc:Choice>
              <mc:Fallback>
                <p:oleObj name="Clip" r:id="rId3" imgW="1999793" imgH="1831543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7238" y="5886450"/>
                        <a:ext cx="766762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7" name="Picture 4" descr="BD20530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9382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8" name="Object 3"/>
          <p:cNvGraphicFramePr>
            <a:graphicFrameLocks noChangeAspect="1"/>
          </p:cNvGraphicFramePr>
          <p:nvPr/>
        </p:nvGraphicFramePr>
        <p:xfrm>
          <a:off x="0" y="0"/>
          <a:ext cx="10541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7" name="Clip" r:id="rId6" imgW="1278331" imgH="1273759" progId="">
                  <p:embed/>
                </p:oleObj>
              </mc:Choice>
              <mc:Fallback>
                <p:oleObj name="Clip" r:id="rId6" imgW="1278331" imgH="1273759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541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9" name="Picture 4" descr="BD2053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0"/>
            <a:ext cx="94615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WordArt 14"/>
          <p:cNvSpPr>
            <a:spLocks noChangeArrowheads="1" noChangeShapeType="1" noTextEdit="1"/>
          </p:cNvSpPr>
          <p:nvPr/>
        </p:nvSpPr>
        <p:spPr bwMode="auto">
          <a:xfrm>
            <a:off x="1219200" y="762000"/>
            <a:ext cx="68580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b="1" kern="10" dirty="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HÁT KẾT HỢP VỚI GÕ ĐỆM THEO PHÁCH</a:t>
            </a:r>
          </a:p>
        </p:txBody>
      </p:sp>
    </p:spTree>
    <p:extLst>
      <p:ext uri="{BB962C8B-B14F-4D97-AF65-F5344CB8AC3E}">
        <p14:creationId xmlns:p14="http://schemas.microsoft.com/office/powerpoint/2010/main" val="25499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3" grpId="0"/>
      <p:bldP spid="399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708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b="1" kern="10" dirty="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HÁT KẾT HỢP GÕ ĐỆM THEO TIẾT TẤU </a:t>
            </a:r>
          </a:p>
        </p:txBody>
      </p:sp>
      <p:pic>
        <p:nvPicPr>
          <p:cNvPr id="40966" name="Picture 6" descr="Copy%20of%20Copy%20of%20Xylophone-02-jun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27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Kho âm thanh trực tuyến [6369]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9" name="Object 2"/>
          <p:cNvGraphicFramePr>
            <a:graphicFrameLocks noChangeAspect="1"/>
          </p:cNvGraphicFramePr>
          <p:nvPr/>
        </p:nvGraphicFramePr>
        <p:xfrm>
          <a:off x="8154988" y="5605463"/>
          <a:ext cx="989012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0" name="Clip" r:id="rId6" imgW="1999793" imgH="1831543" progId="">
                  <p:embed/>
                </p:oleObj>
              </mc:Choice>
              <mc:Fallback>
                <p:oleObj name="Clip" r:id="rId6" imgW="1999793" imgH="1831543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4988" y="5605463"/>
                        <a:ext cx="989012" cy="125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0" name="Picture 4" descr="BD2053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209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71" name="Object 3"/>
          <p:cNvGraphicFramePr>
            <a:graphicFrameLocks noChangeAspect="1"/>
          </p:cNvGraphicFramePr>
          <p:nvPr/>
        </p:nvGraphicFramePr>
        <p:xfrm>
          <a:off x="0" y="0"/>
          <a:ext cx="13589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1" name="Clip" r:id="rId9" imgW="1278331" imgH="1273759" progId="">
                  <p:embed/>
                </p:oleObj>
              </mc:Choice>
              <mc:Fallback>
                <p:oleObj name="Clip" r:id="rId9" imgW="1278331" imgH="1273759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58900" cy="167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2" name="Picture 4" descr="BD20530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7213" y="1319213"/>
            <a:ext cx="85867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hoà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bay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biếc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x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                         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7213" y="2582863"/>
            <a:ext cx="85867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Kìa đàn bồ câu trắng trắng mắt tròn xoe hiền hoà.</a:t>
            </a:r>
          </a:p>
          <a:p>
            <a:r>
              <a:rPr lang="en-US" sz="2800" b="1">
                <a:solidFill>
                  <a:srgbClr val="00FF00"/>
                </a:solidFill>
                <a:latin typeface="Times New Roman" pitchFamily="18" charset="0"/>
              </a:rPr>
              <a:t> 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x      x      x     x        x          x         x        x      x       x      x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7213" y="3954463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00CC"/>
                </a:solidFill>
                <a:latin typeface="Times New Roman" pitchFamily="18" charset="0"/>
              </a:rPr>
              <a:t>Hoà bình là tia nắng ấm thắm hồng môi bé xinh.</a:t>
            </a:r>
          </a:p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x        x       x   x      x         x      x        x         x      x      x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7213" y="5167313"/>
            <a:ext cx="85867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C0099"/>
                </a:solidFill>
                <a:latin typeface="Times New Roman" pitchFamily="18" charset="0"/>
              </a:rPr>
              <a:t>Nhịp nhàng cùng cất tiếng hát tay vòng tay bé ngoan.</a:t>
            </a:r>
          </a:p>
          <a:p>
            <a:r>
              <a:rPr lang="en-US" sz="2800" b="1">
                <a:solidFill>
                  <a:srgbClr val="CC0099"/>
                </a:solidFill>
                <a:latin typeface="Times New Roman" pitchFamily="18" charset="0"/>
              </a:rPr>
              <a:t>  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x         x           x       x       x        x     x       x       x     x        x</a:t>
            </a:r>
          </a:p>
        </p:txBody>
      </p:sp>
      <p:graphicFrame>
        <p:nvGraphicFramePr>
          <p:cNvPr id="41994" name="Object 2"/>
          <p:cNvGraphicFramePr>
            <a:graphicFrameLocks noChangeAspect="1"/>
          </p:cNvGraphicFramePr>
          <p:nvPr/>
        </p:nvGraphicFramePr>
        <p:xfrm>
          <a:off x="8154988" y="5605463"/>
          <a:ext cx="989012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4" name="Clip" r:id="rId3" imgW="1999793" imgH="1831543" progId="">
                  <p:embed/>
                </p:oleObj>
              </mc:Choice>
              <mc:Fallback>
                <p:oleObj name="Clip" r:id="rId3" imgW="1999793" imgH="1831543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4988" y="5605463"/>
                        <a:ext cx="989012" cy="125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5" name="Picture 4" descr="BD20530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990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96" name="Object 3"/>
          <p:cNvGraphicFramePr>
            <a:graphicFrameLocks noChangeAspect="1"/>
          </p:cNvGraphicFramePr>
          <p:nvPr/>
        </p:nvGraphicFramePr>
        <p:xfrm>
          <a:off x="0" y="0"/>
          <a:ext cx="9921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5" name="Clip" r:id="rId6" imgW="1278331" imgH="1273759" progId="">
                  <p:embed/>
                </p:oleObj>
              </mc:Choice>
              <mc:Fallback>
                <p:oleObj name="Clip" r:id="rId6" imgW="1278331" imgH="1273759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92188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7" name="Picture 4" descr="BD2053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WordArt 14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08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b="1" kern="1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HÁT KẾT HỢP GÕ ĐỆM THEO TIẾT TẤU </a:t>
            </a:r>
          </a:p>
        </p:txBody>
      </p:sp>
    </p:spTree>
    <p:extLst>
      <p:ext uri="{BB962C8B-B14F-4D97-AF65-F5344CB8AC3E}">
        <p14:creationId xmlns:p14="http://schemas.microsoft.com/office/powerpoint/2010/main" val="86195749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/>
      <p:bldP spid="41991" grpId="0"/>
      <p:bldP spid="419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xmaslight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6250"/>
            <a:ext cx="7239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1219200" y="1328737"/>
            <a:ext cx="6553200" cy="1338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4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Giao</a:t>
            </a:r>
            <a:r>
              <a:rPr lang="en-US" sz="4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lưu</a:t>
            </a:r>
            <a:r>
              <a:rPr lang="en-US" sz="4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âm</a:t>
            </a:r>
            <a:r>
              <a:rPr lang="en-US" sz="4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nhạc</a:t>
            </a:r>
            <a:r>
              <a:rPr lang="en-US" sz="4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44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292" name="Picture 5" descr="003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003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562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914400" y="54864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6600FF"/>
                </a:solidFill>
                <a:latin typeface="VNI-Times" pitchFamily="2" charset="0"/>
              </a:rPr>
              <a:t>.</a:t>
            </a:r>
            <a:endParaRPr lang="en-US" sz="2800" b="1">
              <a:solidFill>
                <a:srgbClr val="6600FF"/>
              </a:solidFill>
              <a:latin typeface="VNI-Times" pitchFamily="2" charset="0"/>
            </a:endParaRPr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304800" y="6248400"/>
            <a:ext cx="1828800" cy="457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6" name="Oval 9"/>
          <p:cNvSpPr>
            <a:spLocks noChangeArrowheads="1"/>
          </p:cNvSpPr>
          <p:nvPr/>
        </p:nvSpPr>
        <p:spPr bwMode="auto">
          <a:xfrm>
            <a:off x="914400" y="6324600"/>
            <a:ext cx="16764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0" y="6096000"/>
            <a:ext cx="2133600" cy="762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ÂM NHẠC 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1080654" y="3429000"/>
            <a:ext cx="66917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66"/>
                </a:solidFill>
              </a:rPr>
              <a:t>Cùng</a:t>
            </a:r>
            <a:r>
              <a:rPr lang="en-US" sz="4000" b="1" i="1" dirty="0" smtClean="0">
                <a:solidFill>
                  <a:srgbClr val="FF0066"/>
                </a:solidFill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</a:rPr>
              <a:t>hát</a:t>
            </a:r>
            <a:r>
              <a:rPr lang="en-US" sz="4000" b="1" i="1" dirty="0" smtClean="0">
                <a:solidFill>
                  <a:srgbClr val="FF0066"/>
                </a:solidFill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</a:rPr>
              <a:t>cho</a:t>
            </a:r>
            <a:r>
              <a:rPr lang="en-US" sz="4000" b="1" i="1" dirty="0" smtClean="0">
                <a:solidFill>
                  <a:srgbClr val="FF0066"/>
                </a:solidFill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</a:rPr>
              <a:t>nhau</a:t>
            </a:r>
            <a:r>
              <a:rPr lang="en-US" sz="4000" b="1" i="1" dirty="0" smtClean="0">
                <a:solidFill>
                  <a:srgbClr val="FF0066"/>
                </a:solidFill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</a:rPr>
              <a:t>nghe</a:t>
            </a:r>
            <a:endParaRPr lang="en-US" sz="40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7" grpId="0"/>
      <p:bldP spid="61450" grpId="0" animBg="1"/>
      <p:bldP spid="614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xmaslight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6250"/>
            <a:ext cx="7239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1219200" y="1996569"/>
            <a:ext cx="6553200" cy="1338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4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4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4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âm</a:t>
            </a:r>
            <a:r>
              <a:rPr lang="en-US" sz="4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nhạc</a:t>
            </a:r>
            <a:r>
              <a:rPr lang="en-US" sz="4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44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292" name="Picture 5" descr="003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003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562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914400" y="54864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6600FF"/>
                </a:solidFill>
                <a:latin typeface="VNI-Times" pitchFamily="2" charset="0"/>
              </a:rPr>
              <a:t>.</a:t>
            </a:r>
            <a:endParaRPr lang="en-US" sz="2800" b="1">
              <a:solidFill>
                <a:srgbClr val="6600FF"/>
              </a:solidFill>
              <a:latin typeface="VNI-Times" pitchFamily="2" charset="0"/>
            </a:endParaRPr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304800" y="6248400"/>
            <a:ext cx="1828800" cy="457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6" name="Oval 9"/>
          <p:cNvSpPr>
            <a:spLocks noChangeArrowheads="1"/>
          </p:cNvSpPr>
          <p:nvPr/>
        </p:nvSpPr>
        <p:spPr bwMode="auto">
          <a:xfrm>
            <a:off x="914400" y="6324600"/>
            <a:ext cx="16764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0" y="6096000"/>
            <a:ext cx="2133600" cy="762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ÂM NHẠC 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1080654" y="3429000"/>
            <a:ext cx="66917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000" b="1" i="1">
              <a:solidFill>
                <a:srgbClr val="FF0066"/>
              </a:solidFill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2971800" y="3767041"/>
            <a:ext cx="3900488" cy="3084513"/>
            <a:chOff x="204" y="0"/>
            <a:chExt cx="2457" cy="2087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5" name="Picture 9" descr="BIRTHD~3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" name="Group 10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7" name="AutoShape 11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kern="0" noProof="0" dirty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 </a:t>
                  </a:r>
                  <a:r>
                    <a:rPr lang="en-US" sz="4000" b="1" kern="0" noProof="0" dirty="0" err="1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</a:t>
                  </a:r>
                  <a:r>
                    <a:rPr lang="en-US" sz="4000" b="1" kern="0" noProof="0" dirty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b="1" kern="0" noProof="0" dirty="0" err="1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</a:t>
                  </a:r>
                  <a:endParaRPr kumimoji="0" lang="en-US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2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rgbClr val="0005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7" grpId="0"/>
      <p:bldP spid="61450" grpId="0" animBg="1"/>
      <p:bldP spid="614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22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5" name="Rectangle 3"/>
          <p:cNvSpPr>
            <a:spLocks noRot="1" noChangeArrowheads="1"/>
          </p:cNvSpPr>
          <p:nvPr/>
        </p:nvSpPr>
        <p:spPr bwMode="auto">
          <a:xfrm>
            <a:off x="758825" y="0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en-US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26670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66935" name="Text Box 23"/>
          <p:cNvSpPr txBox="1">
            <a:spLocks noChangeArrowheads="1"/>
          </p:cNvSpPr>
          <p:nvPr/>
        </p:nvSpPr>
        <p:spPr bwMode="auto">
          <a:xfrm>
            <a:off x="228600" y="822325"/>
            <a:ext cx="8915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 dirty="0">
                <a:latin typeface=".VnTime" pitchFamily="34" charset="0"/>
              </a:rPr>
              <a:t>           </a:t>
            </a:r>
            <a:r>
              <a:rPr lang="vi-VN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hát theo nguyên âm: A - O - U </a:t>
            </a:r>
            <a:r>
              <a:rPr lang="vi-VN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</a:t>
            </a:r>
            <a:endParaRPr lang="en-US" sz="32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A     A     A    A       A    A      A    A      A     A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    O   O   O    O      O       O    O    O     O    O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      U   U  U   U     U    U      U       U   U   U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n-NO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         I         I      I     I       I    I      I       I    I     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0" y="1598613"/>
            <a:ext cx="9144000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32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Hát thuộc lời ca</a:t>
            </a:r>
          </a:p>
          <a:p>
            <a:pPr algn="ctr"/>
            <a:r>
              <a:rPr lang="en-US" sz="3200" dirty="0"/>
              <a:t>      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...…………….</a:t>
            </a:r>
            <a:endParaRPr lang="en-US" sz="3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…………..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…………….,</a:t>
            </a:r>
          </a:p>
          <a:p>
            <a:pPr algn="ctr"/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………………….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b="1" dirty="0">
              <a:solidFill>
                <a:srgbClr val="E5E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1981200" y="36576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.VnTime" pitchFamily="34" charset="0"/>
              </a:rPr>
              <a:t>  </a:t>
            </a:r>
            <a:endParaRPr lang="en-US" sz="32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2286000" y="44196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FFFFFF"/>
              </a:solidFill>
              <a:latin typeface=".VnTime" pitchFamily="34" charset="0"/>
            </a:endParaRPr>
          </a:p>
        </p:txBody>
      </p:sp>
      <p:pic>
        <p:nvPicPr>
          <p:cNvPr id="162826" name="Picture 10" descr="22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Anh don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9032">
            <a:off x="34925" y="-231775"/>
            <a:ext cx="4200525" cy="731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339" name="Group 3"/>
          <p:cNvGrpSpPr>
            <a:grpSpLocks/>
          </p:cNvGrpSpPr>
          <p:nvPr/>
        </p:nvGrpSpPr>
        <p:grpSpPr bwMode="auto">
          <a:xfrm rot="21502698" flipH="1">
            <a:off x="5942013" y="4875213"/>
            <a:ext cx="3111500" cy="1814512"/>
            <a:chOff x="2332" y="1554"/>
            <a:chExt cx="1105" cy="1218"/>
          </a:xfrm>
        </p:grpSpPr>
        <p:sp>
          <p:nvSpPr>
            <p:cNvPr id="142340" name="Freeform 4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31 w 61"/>
                <a:gd name="T1" fmla="*/ 60 h 60"/>
                <a:gd name="T2" fmla="*/ 18 w 61"/>
                <a:gd name="T3" fmla="*/ 57 h 60"/>
                <a:gd name="T4" fmla="*/ 9 w 61"/>
                <a:gd name="T5" fmla="*/ 50 h 60"/>
                <a:gd name="T6" fmla="*/ 2 w 61"/>
                <a:gd name="T7" fmla="*/ 41 h 60"/>
                <a:gd name="T8" fmla="*/ 0 w 61"/>
                <a:gd name="T9" fmla="*/ 30 h 60"/>
                <a:gd name="T10" fmla="*/ 2 w 61"/>
                <a:gd name="T11" fmla="*/ 18 h 60"/>
                <a:gd name="T12" fmla="*/ 9 w 61"/>
                <a:gd name="T13" fmla="*/ 8 h 60"/>
                <a:gd name="T14" fmla="*/ 18 w 61"/>
                <a:gd name="T15" fmla="*/ 2 h 60"/>
                <a:gd name="T16" fmla="*/ 31 w 61"/>
                <a:gd name="T17" fmla="*/ 0 h 60"/>
                <a:gd name="T18" fmla="*/ 42 w 61"/>
                <a:gd name="T19" fmla="*/ 2 h 60"/>
                <a:gd name="T20" fmla="*/ 52 w 61"/>
                <a:gd name="T21" fmla="*/ 8 h 60"/>
                <a:gd name="T22" fmla="*/ 58 w 61"/>
                <a:gd name="T23" fmla="*/ 18 h 60"/>
                <a:gd name="T24" fmla="*/ 61 w 61"/>
                <a:gd name="T25" fmla="*/ 30 h 60"/>
                <a:gd name="T26" fmla="*/ 58 w 61"/>
                <a:gd name="T27" fmla="*/ 41 h 60"/>
                <a:gd name="T28" fmla="*/ 52 w 61"/>
                <a:gd name="T29" fmla="*/ 50 h 60"/>
                <a:gd name="T30" fmla="*/ 42 w 61"/>
                <a:gd name="T31" fmla="*/ 57 h 60"/>
                <a:gd name="T32" fmla="*/ 31 w 61"/>
                <a:gd name="T3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1" name="Freeform 5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2" name="Freeform 6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3" name="Freeform 7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63 w 177"/>
                <a:gd name="T1" fmla="*/ 144 h 146"/>
                <a:gd name="T2" fmla="*/ 177 w 177"/>
                <a:gd name="T3" fmla="*/ 118 h 146"/>
                <a:gd name="T4" fmla="*/ 172 w 177"/>
                <a:gd name="T5" fmla="*/ 110 h 146"/>
                <a:gd name="T6" fmla="*/ 161 w 177"/>
                <a:gd name="T7" fmla="*/ 89 h 146"/>
                <a:gd name="T8" fmla="*/ 144 w 177"/>
                <a:gd name="T9" fmla="*/ 62 h 146"/>
                <a:gd name="T10" fmla="*/ 122 w 177"/>
                <a:gd name="T11" fmla="*/ 33 h 146"/>
                <a:gd name="T12" fmla="*/ 95 w 177"/>
                <a:gd name="T13" fmla="*/ 11 h 146"/>
                <a:gd name="T14" fmla="*/ 69 w 177"/>
                <a:gd name="T15" fmla="*/ 0 h 146"/>
                <a:gd name="T16" fmla="*/ 40 w 177"/>
                <a:gd name="T17" fmla="*/ 7 h 146"/>
                <a:gd name="T18" fmla="*/ 14 w 177"/>
                <a:gd name="T19" fmla="*/ 38 h 146"/>
                <a:gd name="T20" fmla="*/ 3 w 177"/>
                <a:gd name="T21" fmla="*/ 60 h 146"/>
                <a:gd name="T22" fmla="*/ 0 w 177"/>
                <a:gd name="T23" fmla="*/ 78 h 146"/>
                <a:gd name="T24" fmla="*/ 1 w 177"/>
                <a:gd name="T25" fmla="*/ 94 h 146"/>
                <a:gd name="T26" fmla="*/ 8 w 177"/>
                <a:gd name="T27" fmla="*/ 106 h 146"/>
                <a:gd name="T28" fmla="*/ 17 w 177"/>
                <a:gd name="T29" fmla="*/ 117 h 146"/>
                <a:gd name="T30" fmla="*/ 30 w 177"/>
                <a:gd name="T31" fmla="*/ 126 h 146"/>
                <a:gd name="T32" fmla="*/ 46 w 177"/>
                <a:gd name="T33" fmla="*/ 132 h 146"/>
                <a:gd name="T34" fmla="*/ 62 w 177"/>
                <a:gd name="T35" fmla="*/ 138 h 146"/>
                <a:gd name="T36" fmla="*/ 79 w 177"/>
                <a:gd name="T37" fmla="*/ 141 h 146"/>
                <a:gd name="T38" fmla="*/ 98 w 177"/>
                <a:gd name="T39" fmla="*/ 143 h 146"/>
                <a:gd name="T40" fmla="*/ 115 w 177"/>
                <a:gd name="T41" fmla="*/ 144 h 146"/>
                <a:gd name="T42" fmla="*/ 130 w 177"/>
                <a:gd name="T43" fmla="*/ 146 h 146"/>
                <a:gd name="T44" fmla="*/ 144 w 177"/>
                <a:gd name="T45" fmla="*/ 146 h 146"/>
                <a:gd name="T46" fmla="*/ 154 w 177"/>
                <a:gd name="T47" fmla="*/ 144 h 146"/>
                <a:gd name="T48" fmla="*/ 161 w 177"/>
                <a:gd name="T49" fmla="*/ 144 h 146"/>
                <a:gd name="T50" fmla="*/ 163 w 177"/>
                <a:gd name="T51" fmla="*/ 1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4" name="Freeform 8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78 w 178"/>
                <a:gd name="T1" fmla="*/ 27 h 143"/>
                <a:gd name="T2" fmla="*/ 164 w 178"/>
                <a:gd name="T3" fmla="*/ 1 h 143"/>
                <a:gd name="T4" fmla="*/ 162 w 178"/>
                <a:gd name="T5" fmla="*/ 1 h 143"/>
                <a:gd name="T6" fmla="*/ 155 w 178"/>
                <a:gd name="T7" fmla="*/ 1 h 143"/>
                <a:gd name="T8" fmla="*/ 145 w 178"/>
                <a:gd name="T9" fmla="*/ 0 h 143"/>
                <a:gd name="T10" fmla="*/ 131 w 178"/>
                <a:gd name="T11" fmla="*/ 0 h 143"/>
                <a:gd name="T12" fmla="*/ 116 w 178"/>
                <a:gd name="T13" fmla="*/ 1 h 143"/>
                <a:gd name="T14" fmla="*/ 99 w 178"/>
                <a:gd name="T15" fmla="*/ 2 h 143"/>
                <a:gd name="T16" fmla="*/ 80 w 178"/>
                <a:gd name="T17" fmla="*/ 5 h 143"/>
                <a:gd name="T18" fmla="*/ 63 w 178"/>
                <a:gd name="T19" fmla="*/ 7 h 143"/>
                <a:gd name="T20" fmla="*/ 46 w 178"/>
                <a:gd name="T21" fmla="*/ 13 h 143"/>
                <a:gd name="T22" fmla="*/ 31 w 178"/>
                <a:gd name="T23" fmla="*/ 18 h 143"/>
                <a:gd name="T24" fmla="*/ 18 w 178"/>
                <a:gd name="T25" fmla="*/ 27 h 143"/>
                <a:gd name="T26" fmla="*/ 8 w 178"/>
                <a:gd name="T27" fmla="*/ 37 h 143"/>
                <a:gd name="T28" fmla="*/ 2 w 178"/>
                <a:gd name="T29" fmla="*/ 50 h 143"/>
                <a:gd name="T30" fmla="*/ 0 w 178"/>
                <a:gd name="T31" fmla="*/ 65 h 143"/>
                <a:gd name="T32" fmla="*/ 4 w 178"/>
                <a:gd name="T33" fmla="*/ 83 h 143"/>
                <a:gd name="T34" fmla="*/ 14 w 178"/>
                <a:gd name="T35" fmla="*/ 104 h 143"/>
                <a:gd name="T36" fmla="*/ 41 w 178"/>
                <a:gd name="T37" fmla="*/ 135 h 143"/>
                <a:gd name="T38" fmla="*/ 69 w 178"/>
                <a:gd name="T39" fmla="*/ 143 h 143"/>
                <a:gd name="T40" fmla="*/ 96 w 178"/>
                <a:gd name="T41" fmla="*/ 132 h 143"/>
                <a:gd name="T42" fmla="*/ 122 w 178"/>
                <a:gd name="T43" fmla="*/ 111 h 143"/>
                <a:gd name="T44" fmla="*/ 145 w 178"/>
                <a:gd name="T45" fmla="*/ 83 h 143"/>
                <a:gd name="T46" fmla="*/ 162 w 178"/>
                <a:gd name="T47" fmla="*/ 55 h 143"/>
                <a:gd name="T48" fmla="*/ 174 w 178"/>
                <a:gd name="T49" fmla="*/ 35 h 143"/>
                <a:gd name="T50" fmla="*/ 178 w 178"/>
                <a:gd name="T51" fmla="*/ 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5" name="Freeform 9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82 w 132"/>
                <a:gd name="T1" fmla="*/ 0 h 181"/>
                <a:gd name="T2" fmla="*/ 52 w 132"/>
                <a:gd name="T3" fmla="*/ 0 h 181"/>
                <a:gd name="T4" fmla="*/ 47 w 132"/>
                <a:gd name="T5" fmla="*/ 8 h 181"/>
                <a:gd name="T6" fmla="*/ 35 w 132"/>
                <a:gd name="T7" fmla="*/ 29 h 181"/>
                <a:gd name="T8" fmla="*/ 20 w 132"/>
                <a:gd name="T9" fmla="*/ 57 h 181"/>
                <a:gd name="T10" fmla="*/ 7 w 132"/>
                <a:gd name="T11" fmla="*/ 90 h 181"/>
                <a:gd name="T12" fmla="*/ 0 w 132"/>
                <a:gd name="T13" fmla="*/ 123 h 181"/>
                <a:gd name="T14" fmla="*/ 5 w 132"/>
                <a:gd name="T15" fmla="*/ 152 h 181"/>
                <a:gd name="T16" fmla="*/ 24 w 132"/>
                <a:gd name="T17" fmla="*/ 172 h 181"/>
                <a:gd name="T18" fmla="*/ 64 w 132"/>
                <a:gd name="T19" fmla="*/ 181 h 181"/>
                <a:gd name="T20" fmla="*/ 106 w 132"/>
                <a:gd name="T21" fmla="*/ 172 h 181"/>
                <a:gd name="T22" fmla="*/ 127 w 132"/>
                <a:gd name="T23" fmla="*/ 152 h 181"/>
                <a:gd name="T24" fmla="*/ 132 w 132"/>
                <a:gd name="T25" fmla="*/ 123 h 181"/>
                <a:gd name="T26" fmla="*/ 127 w 132"/>
                <a:gd name="T27" fmla="*/ 90 h 181"/>
                <a:gd name="T28" fmla="*/ 114 w 132"/>
                <a:gd name="T29" fmla="*/ 57 h 181"/>
                <a:gd name="T30" fmla="*/ 99 w 132"/>
                <a:gd name="T31" fmla="*/ 29 h 181"/>
                <a:gd name="T32" fmla="*/ 86 w 132"/>
                <a:gd name="T33" fmla="*/ 8 h 181"/>
                <a:gd name="T34" fmla="*/ 82 w 132"/>
                <a:gd name="T3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6" name="Freeform 10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15 w 177"/>
                <a:gd name="T1" fmla="*/ 1 h 144"/>
                <a:gd name="T2" fmla="*/ 0 w 177"/>
                <a:gd name="T3" fmla="*/ 26 h 144"/>
                <a:gd name="T4" fmla="*/ 5 w 177"/>
                <a:gd name="T5" fmla="*/ 34 h 144"/>
                <a:gd name="T6" fmla="*/ 16 w 177"/>
                <a:gd name="T7" fmla="*/ 55 h 144"/>
                <a:gd name="T8" fmla="*/ 33 w 177"/>
                <a:gd name="T9" fmla="*/ 83 h 144"/>
                <a:gd name="T10" fmla="*/ 56 w 177"/>
                <a:gd name="T11" fmla="*/ 110 h 144"/>
                <a:gd name="T12" fmla="*/ 82 w 177"/>
                <a:gd name="T13" fmla="*/ 132 h 144"/>
                <a:gd name="T14" fmla="*/ 109 w 177"/>
                <a:gd name="T15" fmla="*/ 144 h 144"/>
                <a:gd name="T16" fmla="*/ 137 w 177"/>
                <a:gd name="T17" fmla="*/ 137 h 144"/>
                <a:gd name="T18" fmla="*/ 164 w 177"/>
                <a:gd name="T19" fmla="*/ 106 h 144"/>
                <a:gd name="T20" fmla="*/ 174 w 177"/>
                <a:gd name="T21" fmla="*/ 85 h 144"/>
                <a:gd name="T22" fmla="*/ 177 w 177"/>
                <a:gd name="T23" fmla="*/ 67 h 144"/>
                <a:gd name="T24" fmla="*/ 176 w 177"/>
                <a:gd name="T25" fmla="*/ 50 h 144"/>
                <a:gd name="T26" fmla="*/ 170 w 177"/>
                <a:gd name="T27" fmla="*/ 38 h 144"/>
                <a:gd name="T28" fmla="*/ 161 w 177"/>
                <a:gd name="T29" fmla="*/ 27 h 144"/>
                <a:gd name="T30" fmla="*/ 147 w 177"/>
                <a:gd name="T31" fmla="*/ 19 h 144"/>
                <a:gd name="T32" fmla="*/ 132 w 177"/>
                <a:gd name="T33" fmla="*/ 12 h 144"/>
                <a:gd name="T34" fmla="*/ 116 w 177"/>
                <a:gd name="T35" fmla="*/ 8 h 144"/>
                <a:gd name="T36" fmla="*/ 98 w 177"/>
                <a:gd name="T37" fmla="*/ 4 h 144"/>
                <a:gd name="T38" fmla="*/ 81 w 177"/>
                <a:gd name="T39" fmla="*/ 2 h 144"/>
                <a:gd name="T40" fmla="*/ 63 w 177"/>
                <a:gd name="T41" fmla="*/ 1 h 144"/>
                <a:gd name="T42" fmla="*/ 48 w 177"/>
                <a:gd name="T43" fmla="*/ 0 h 144"/>
                <a:gd name="T44" fmla="*/ 35 w 177"/>
                <a:gd name="T45" fmla="*/ 0 h 144"/>
                <a:gd name="T46" fmla="*/ 24 w 177"/>
                <a:gd name="T47" fmla="*/ 1 h 144"/>
                <a:gd name="T48" fmla="*/ 17 w 177"/>
                <a:gd name="T49" fmla="*/ 1 h 144"/>
                <a:gd name="T50" fmla="*/ 15 w 177"/>
                <a:gd name="T51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7" name="Freeform 11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16 h 143"/>
                <a:gd name="T2" fmla="*/ 15 w 180"/>
                <a:gd name="T3" fmla="*/ 142 h 143"/>
                <a:gd name="T4" fmla="*/ 17 w 180"/>
                <a:gd name="T5" fmla="*/ 142 h 143"/>
                <a:gd name="T6" fmla="*/ 24 w 180"/>
                <a:gd name="T7" fmla="*/ 142 h 143"/>
                <a:gd name="T8" fmla="*/ 34 w 180"/>
                <a:gd name="T9" fmla="*/ 143 h 143"/>
                <a:gd name="T10" fmla="*/ 48 w 180"/>
                <a:gd name="T11" fmla="*/ 143 h 143"/>
                <a:gd name="T12" fmla="*/ 63 w 180"/>
                <a:gd name="T13" fmla="*/ 142 h 143"/>
                <a:gd name="T14" fmla="*/ 80 w 180"/>
                <a:gd name="T15" fmla="*/ 141 h 143"/>
                <a:gd name="T16" fmla="*/ 99 w 180"/>
                <a:gd name="T17" fmla="*/ 139 h 143"/>
                <a:gd name="T18" fmla="*/ 116 w 180"/>
                <a:gd name="T19" fmla="*/ 135 h 143"/>
                <a:gd name="T20" fmla="*/ 133 w 180"/>
                <a:gd name="T21" fmla="*/ 131 h 143"/>
                <a:gd name="T22" fmla="*/ 148 w 180"/>
                <a:gd name="T23" fmla="*/ 125 h 143"/>
                <a:gd name="T24" fmla="*/ 161 w 180"/>
                <a:gd name="T25" fmla="*/ 117 h 143"/>
                <a:gd name="T26" fmla="*/ 171 w 180"/>
                <a:gd name="T27" fmla="*/ 106 h 143"/>
                <a:gd name="T28" fmla="*/ 177 w 180"/>
                <a:gd name="T29" fmla="*/ 94 h 143"/>
                <a:gd name="T30" fmla="*/ 180 w 180"/>
                <a:gd name="T31" fmla="*/ 79 h 143"/>
                <a:gd name="T32" fmla="*/ 175 w 180"/>
                <a:gd name="T33" fmla="*/ 60 h 143"/>
                <a:gd name="T34" fmla="*/ 166 w 180"/>
                <a:gd name="T35" fmla="*/ 40 h 143"/>
                <a:gd name="T36" fmla="*/ 138 w 180"/>
                <a:gd name="T37" fmla="*/ 7 h 143"/>
                <a:gd name="T38" fmla="*/ 109 w 180"/>
                <a:gd name="T39" fmla="*/ 0 h 143"/>
                <a:gd name="T40" fmla="*/ 82 w 180"/>
                <a:gd name="T41" fmla="*/ 10 h 143"/>
                <a:gd name="T42" fmla="*/ 56 w 180"/>
                <a:gd name="T43" fmla="*/ 32 h 143"/>
                <a:gd name="T44" fmla="*/ 33 w 180"/>
                <a:gd name="T45" fmla="*/ 59 h 143"/>
                <a:gd name="T46" fmla="*/ 16 w 180"/>
                <a:gd name="T47" fmla="*/ 87 h 143"/>
                <a:gd name="T48" fmla="*/ 4 w 180"/>
                <a:gd name="T49" fmla="*/ 108 h 143"/>
                <a:gd name="T50" fmla="*/ 0 w 180"/>
                <a:gd name="T51" fmla="*/ 11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8" name="Freeform 12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2 w 24"/>
                <a:gd name="T1" fmla="*/ 24 h 24"/>
                <a:gd name="T2" fmla="*/ 8 w 24"/>
                <a:gd name="T3" fmla="*/ 23 h 24"/>
                <a:gd name="T4" fmla="*/ 3 w 24"/>
                <a:gd name="T5" fmla="*/ 21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8 w 24"/>
                <a:gd name="T15" fmla="*/ 1 h 24"/>
                <a:gd name="T16" fmla="*/ 12 w 24"/>
                <a:gd name="T17" fmla="*/ 0 h 24"/>
                <a:gd name="T18" fmla="*/ 17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1 h 24"/>
                <a:gd name="T30" fmla="*/ 17 w 24"/>
                <a:gd name="T31" fmla="*/ 23 h 24"/>
                <a:gd name="T32" fmla="*/ 12 w 24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9" name="Freeform 13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0" name="Freeform 14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1" name="Freeform 15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8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5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7 h 58"/>
                <a:gd name="T20" fmla="*/ 0 w 71"/>
                <a:gd name="T21" fmla="*/ 33 h 58"/>
                <a:gd name="T22" fmla="*/ 3 w 71"/>
                <a:gd name="T23" fmla="*/ 43 h 58"/>
                <a:gd name="T24" fmla="*/ 11 w 71"/>
                <a:gd name="T25" fmla="*/ 51 h 58"/>
                <a:gd name="T26" fmla="*/ 25 w 71"/>
                <a:gd name="T27" fmla="*/ 56 h 58"/>
                <a:gd name="T28" fmla="*/ 39 w 71"/>
                <a:gd name="T29" fmla="*/ 58 h 58"/>
                <a:gd name="T30" fmla="*/ 52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2" name="Freeform 16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71 w 71"/>
                <a:gd name="T1" fmla="*/ 10 h 57"/>
                <a:gd name="T2" fmla="*/ 66 w 71"/>
                <a:gd name="T3" fmla="*/ 0 h 57"/>
                <a:gd name="T4" fmla="*/ 62 w 71"/>
                <a:gd name="T5" fmla="*/ 0 h 57"/>
                <a:gd name="T6" fmla="*/ 53 w 71"/>
                <a:gd name="T7" fmla="*/ 0 h 57"/>
                <a:gd name="T8" fmla="*/ 39 w 71"/>
                <a:gd name="T9" fmla="*/ 0 h 57"/>
                <a:gd name="T10" fmla="*/ 25 w 71"/>
                <a:gd name="T11" fmla="*/ 2 h 57"/>
                <a:gd name="T12" fmla="*/ 13 w 71"/>
                <a:gd name="T13" fmla="*/ 7 h 57"/>
                <a:gd name="T14" fmla="*/ 3 w 71"/>
                <a:gd name="T15" fmla="*/ 15 h 57"/>
                <a:gd name="T16" fmla="*/ 0 w 71"/>
                <a:gd name="T17" fmla="*/ 25 h 57"/>
                <a:gd name="T18" fmla="*/ 6 w 71"/>
                <a:gd name="T19" fmla="*/ 42 h 57"/>
                <a:gd name="T20" fmla="*/ 16 w 71"/>
                <a:gd name="T21" fmla="*/ 54 h 57"/>
                <a:gd name="T22" fmla="*/ 28 w 71"/>
                <a:gd name="T23" fmla="*/ 57 h 57"/>
                <a:gd name="T24" fmla="*/ 39 w 71"/>
                <a:gd name="T25" fmla="*/ 53 h 57"/>
                <a:gd name="T26" fmla="*/ 49 w 71"/>
                <a:gd name="T27" fmla="*/ 44 h 57"/>
                <a:gd name="T28" fmla="*/ 58 w 71"/>
                <a:gd name="T29" fmla="*/ 33 h 57"/>
                <a:gd name="T30" fmla="*/ 64 w 71"/>
                <a:gd name="T31" fmla="*/ 22 h 57"/>
                <a:gd name="T32" fmla="*/ 70 w 71"/>
                <a:gd name="T33" fmla="*/ 14 h 57"/>
                <a:gd name="T34" fmla="*/ 71 w 71"/>
                <a:gd name="T35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3" name="Freeform 17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32 w 52"/>
                <a:gd name="T1" fmla="*/ 0 h 73"/>
                <a:gd name="T2" fmla="*/ 20 w 52"/>
                <a:gd name="T3" fmla="*/ 0 h 73"/>
                <a:gd name="T4" fmla="*/ 18 w 52"/>
                <a:gd name="T5" fmla="*/ 4 h 73"/>
                <a:gd name="T6" fmla="*/ 14 w 52"/>
                <a:gd name="T7" fmla="*/ 12 h 73"/>
                <a:gd name="T8" fmla="*/ 8 w 52"/>
                <a:gd name="T9" fmla="*/ 23 h 73"/>
                <a:gd name="T10" fmla="*/ 2 w 52"/>
                <a:gd name="T11" fmla="*/ 36 h 73"/>
                <a:gd name="T12" fmla="*/ 0 w 52"/>
                <a:gd name="T13" fmla="*/ 50 h 73"/>
                <a:gd name="T14" fmla="*/ 1 w 52"/>
                <a:gd name="T15" fmla="*/ 61 h 73"/>
                <a:gd name="T16" fmla="*/ 9 w 52"/>
                <a:gd name="T17" fmla="*/ 69 h 73"/>
                <a:gd name="T18" fmla="*/ 25 w 52"/>
                <a:gd name="T19" fmla="*/ 73 h 73"/>
                <a:gd name="T20" fmla="*/ 41 w 52"/>
                <a:gd name="T21" fmla="*/ 69 h 73"/>
                <a:gd name="T22" fmla="*/ 50 w 52"/>
                <a:gd name="T23" fmla="*/ 61 h 73"/>
                <a:gd name="T24" fmla="*/ 52 w 52"/>
                <a:gd name="T25" fmla="*/ 50 h 73"/>
                <a:gd name="T26" fmla="*/ 49 w 52"/>
                <a:gd name="T27" fmla="*/ 36 h 73"/>
                <a:gd name="T28" fmla="*/ 45 w 52"/>
                <a:gd name="T29" fmla="*/ 23 h 73"/>
                <a:gd name="T30" fmla="*/ 39 w 52"/>
                <a:gd name="T31" fmla="*/ 12 h 73"/>
                <a:gd name="T32" fmla="*/ 34 w 52"/>
                <a:gd name="T33" fmla="*/ 4 h 73"/>
                <a:gd name="T34" fmla="*/ 32 w 52"/>
                <a:gd name="T3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4" name="Freeform 18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6 w 71"/>
                <a:gd name="T1" fmla="*/ 0 h 57"/>
                <a:gd name="T2" fmla="*/ 0 w 71"/>
                <a:gd name="T3" fmla="*/ 10 h 57"/>
                <a:gd name="T4" fmla="*/ 1 w 71"/>
                <a:gd name="T5" fmla="*/ 14 h 57"/>
                <a:gd name="T6" fmla="*/ 7 w 71"/>
                <a:gd name="T7" fmla="*/ 22 h 57"/>
                <a:gd name="T8" fmla="*/ 14 w 71"/>
                <a:gd name="T9" fmla="*/ 33 h 57"/>
                <a:gd name="T10" fmla="*/ 23 w 71"/>
                <a:gd name="T11" fmla="*/ 44 h 57"/>
                <a:gd name="T12" fmla="*/ 32 w 71"/>
                <a:gd name="T13" fmla="*/ 53 h 57"/>
                <a:gd name="T14" fmla="*/ 44 w 71"/>
                <a:gd name="T15" fmla="*/ 57 h 57"/>
                <a:gd name="T16" fmla="*/ 55 w 71"/>
                <a:gd name="T17" fmla="*/ 54 h 57"/>
                <a:gd name="T18" fmla="*/ 66 w 71"/>
                <a:gd name="T19" fmla="*/ 42 h 57"/>
                <a:gd name="T20" fmla="*/ 71 w 71"/>
                <a:gd name="T21" fmla="*/ 25 h 57"/>
                <a:gd name="T22" fmla="*/ 68 w 71"/>
                <a:gd name="T23" fmla="*/ 15 h 57"/>
                <a:gd name="T24" fmla="*/ 60 w 71"/>
                <a:gd name="T25" fmla="*/ 7 h 57"/>
                <a:gd name="T26" fmla="*/ 46 w 71"/>
                <a:gd name="T27" fmla="*/ 2 h 57"/>
                <a:gd name="T28" fmla="*/ 32 w 71"/>
                <a:gd name="T29" fmla="*/ 0 h 57"/>
                <a:gd name="T30" fmla="*/ 19 w 71"/>
                <a:gd name="T31" fmla="*/ 0 h 57"/>
                <a:gd name="T32" fmla="*/ 9 w 71"/>
                <a:gd name="T33" fmla="*/ 0 h 57"/>
                <a:gd name="T34" fmla="*/ 6 w 71"/>
                <a:gd name="T3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5" name="Freeform 19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47 h 57"/>
                <a:gd name="T2" fmla="*/ 6 w 71"/>
                <a:gd name="T3" fmla="*/ 57 h 57"/>
                <a:gd name="T4" fmla="*/ 9 w 71"/>
                <a:gd name="T5" fmla="*/ 57 h 57"/>
                <a:gd name="T6" fmla="*/ 19 w 71"/>
                <a:gd name="T7" fmla="*/ 57 h 57"/>
                <a:gd name="T8" fmla="*/ 32 w 71"/>
                <a:gd name="T9" fmla="*/ 57 h 57"/>
                <a:gd name="T10" fmla="*/ 46 w 71"/>
                <a:gd name="T11" fmla="*/ 55 h 57"/>
                <a:gd name="T12" fmla="*/ 59 w 71"/>
                <a:gd name="T13" fmla="*/ 50 h 57"/>
                <a:gd name="T14" fmla="*/ 68 w 71"/>
                <a:gd name="T15" fmla="*/ 43 h 57"/>
                <a:gd name="T16" fmla="*/ 71 w 71"/>
                <a:gd name="T17" fmla="*/ 32 h 57"/>
                <a:gd name="T18" fmla="*/ 66 w 71"/>
                <a:gd name="T19" fmla="*/ 17 h 57"/>
                <a:gd name="T20" fmla="*/ 55 w 71"/>
                <a:gd name="T21" fmla="*/ 4 h 57"/>
                <a:gd name="T22" fmla="*/ 44 w 71"/>
                <a:gd name="T23" fmla="*/ 0 h 57"/>
                <a:gd name="T24" fmla="*/ 32 w 71"/>
                <a:gd name="T25" fmla="*/ 4 h 57"/>
                <a:gd name="T26" fmla="*/ 23 w 71"/>
                <a:gd name="T27" fmla="*/ 13 h 57"/>
                <a:gd name="T28" fmla="*/ 14 w 71"/>
                <a:gd name="T29" fmla="*/ 23 h 57"/>
                <a:gd name="T30" fmla="*/ 7 w 71"/>
                <a:gd name="T31" fmla="*/ 35 h 57"/>
                <a:gd name="T32" fmla="*/ 1 w 71"/>
                <a:gd name="T33" fmla="*/ 43 h 57"/>
                <a:gd name="T34" fmla="*/ 0 w 71"/>
                <a:gd name="T35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6" name="Freeform 20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1 w 24"/>
                <a:gd name="T1" fmla="*/ 24 h 24"/>
                <a:gd name="T2" fmla="*/ 7 w 24"/>
                <a:gd name="T3" fmla="*/ 23 h 24"/>
                <a:gd name="T4" fmla="*/ 3 w 24"/>
                <a:gd name="T5" fmla="*/ 20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7 w 24"/>
                <a:gd name="T15" fmla="*/ 1 h 24"/>
                <a:gd name="T16" fmla="*/ 11 w 24"/>
                <a:gd name="T17" fmla="*/ 0 h 24"/>
                <a:gd name="T18" fmla="*/ 16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0 h 24"/>
                <a:gd name="T30" fmla="*/ 16 w 24"/>
                <a:gd name="T31" fmla="*/ 23 h 24"/>
                <a:gd name="T32" fmla="*/ 11 w 24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7" name="Freeform 21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8" name="Freeform 22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9" name="Freeform 23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7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4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6 h 58"/>
                <a:gd name="T20" fmla="*/ 0 w 71"/>
                <a:gd name="T21" fmla="*/ 32 h 58"/>
                <a:gd name="T22" fmla="*/ 3 w 71"/>
                <a:gd name="T23" fmla="*/ 43 h 58"/>
                <a:gd name="T24" fmla="*/ 13 w 71"/>
                <a:gd name="T25" fmla="*/ 51 h 58"/>
                <a:gd name="T26" fmla="*/ 25 w 71"/>
                <a:gd name="T27" fmla="*/ 55 h 58"/>
                <a:gd name="T28" fmla="*/ 39 w 71"/>
                <a:gd name="T29" fmla="*/ 58 h 58"/>
                <a:gd name="T30" fmla="*/ 53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0" name="Freeform 24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72 w 72"/>
                <a:gd name="T1" fmla="*/ 10 h 56"/>
                <a:gd name="T2" fmla="*/ 67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3 w 72"/>
                <a:gd name="T15" fmla="*/ 15 h 56"/>
                <a:gd name="T16" fmla="*/ 0 w 72"/>
                <a:gd name="T17" fmla="*/ 25 h 56"/>
                <a:gd name="T18" fmla="*/ 6 w 72"/>
                <a:gd name="T19" fmla="*/ 41 h 56"/>
                <a:gd name="T20" fmla="*/ 17 w 72"/>
                <a:gd name="T21" fmla="*/ 54 h 56"/>
                <a:gd name="T22" fmla="*/ 29 w 72"/>
                <a:gd name="T23" fmla="*/ 56 h 56"/>
                <a:gd name="T24" fmla="*/ 39 w 72"/>
                <a:gd name="T25" fmla="*/ 53 h 56"/>
                <a:gd name="T26" fmla="*/ 49 w 72"/>
                <a:gd name="T27" fmla="*/ 44 h 56"/>
                <a:gd name="T28" fmla="*/ 59 w 72"/>
                <a:gd name="T29" fmla="*/ 33 h 56"/>
                <a:gd name="T30" fmla="*/ 66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1" name="Freeform 25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33 w 53"/>
                <a:gd name="T1" fmla="*/ 0 h 72"/>
                <a:gd name="T2" fmla="*/ 20 w 53"/>
                <a:gd name="T3" fmla="*/ 0 h 72"/>
                <a:gd name="T4" fmla="*/ 18 w 53"/>
                <a:gd name="T5" fmla="*/ 3 h 72"/>
                <a:gd name="T6" fmla="*/ 13 w 53"/>
                <a:gd name="T7" fmla="*/ 11 h 72"/>
                <a:gd name="T8" fmla="*/ 8 w 53"/>
                <a:gd name="T9" fmla="*/ 23 h 72"/>
                <a:gd name="T10" fmla="*/ 3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6 w 53"/>
                <a:gd name="T19" fmla="*/ 72 h 72"/>
                <a:gd name="T20" fmla="*/ 42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0 w 53"/>
                <a:gd name="T27" fmla="*/ 35 h 72"/>
                <a:gd name="T28" fmla="*/ 46 w 53"/>
                <a:gd name="T29" fmla="*/ 23 h 72"/>
                <a:gd name="T30" fmla="*/ 40 w 53"/>
                <a:gd name="T31" fmla="*/ 11 h 72"/>
                <a:gd name="T32" fmla="*/ 35 w 53"/>
                <a:gd name="T33" fmla="*/ 3 h 72"/>
                <a:gd name="T34" fmla="*/ 33 w 53"/>
                <a:gd name="T3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2" name="Freeform 26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6 w 71"/>
                <a:gd name="T1" fmla="*/ 0 h 56"/>
                <a:gd name="T2" fmla="*/ 0 w 71"/>
                <a:gd name="T3" fmla="*/ 10 h 56"/>
                <a:gd name="T4" fmla="*/ 1 w 71"/>
                <a:gd name="T5" fmla="*/ 14 h 56"/>
                <a:gd name="T6" fmla="*/ 7 w 71"/>
                <a:gd name="T7" fmla="*/ 22 h 56"/>
                <a:gd name="T8" fmla="*/ 14 w 71"/>
                <a:gd name="T9" fmla="*/ 33 h 56"/>
                <a:gd name="T10" fmla="*/ 23 w 71"/>
                <a:gd name="T11" fmla="*/ 44 h 56"/>
                <a:gd name="T12" fmla="*/ 32 w 71"/>
                <a:gd name="T13" fmla="*/ 53 h 56"/>
                <a:gd name="T14" fmla="*/ 44 w 71"/>
                <a:gd name="T15" fmla="*/ 56 h 56"/>
                <a:gd name="T16" fmla="*/ 55 w 71"/>
                <a:gd name="T17" fmla="*/ 54 h 56"/>
                <a:gd name="T18" fmla="*/ 66 w 71"/>
                <a:gd name="T19" fmla="*/ 41 h 56"/>
                <a:gd name="T20" fmla="*/ 71 w 71"/>
                <a:gd name="T21" fmla="*/ 25 h 56"/>
                <a:gd name="T22" fmla="*/ 68 w 71"/>
                <a:gd name="T23" fmla="*/ 15 h 56"/>
                <a:gd name="T24" fmla="*/ 59 w 71"/>
                <a:gd name="T25" fmla="*/ 7 h 56"/>
                <a:gd name="T26" fmla="*/ 46 w 71"/>
                <a:gd name="T27" fmla="*/ 2 h 56"/>
                <a:gd name="T28" fmla="*/ 32 w 71"/>
                <a:gd name="T29" fmla="*/ 0 h 56"/>
                <a:gd name="T30" fmla="*/ 20 w 71"/>
                <a:gd name="T31" fmla="*/ 0 h 56"/>
                <a:gd name="T32" fmla="*/ 9 w 71"/>
                <a:gd name="T33" fmla="*/ 0 h 56"/>
                <a:gd name="T34" fmla="*/ 6 w 71"/>
                <a:gd name="T3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3" name="Freeform 27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46 h 57"/>
                <a:gd name="T2" fmla="*/ 6 w 72"/>
                <a:gd name="T3" fmla="*/ 57 h 57"/>
                <a:gd name="T4" fmla="*/ 9 w 72"/>
                <a:gd name="T5" fmla="*/ 57 h 57"/>
                <a:gd name="T6" fmla="*/ 19 w 72"/>
                <a:gd name="T7" fmla="*/ 57 h 57"/>
                <a:gd name="T8" fmla="*/ 32 w 72"/>
                <a:gd name="T9" fmla="*/ 57 h 57"/>
                <a:gd name="T10" fmla="*/ 47 w 72"/>
                <a:gd name="T11" fmla="*/ 54 h 57"/>
                <a:gd name="T12" fmla="*/ 60 w 72"/>
                <a:gd name="T13" fmla="*/ 50 h 57"/>
                <a:gd name="T14" fmla="*/ 69 w 72"/>
                <a:gd name="T15" fmla="*/ 43 h 57"/>
                <a:gd name="T16" fmla="*/ 72 w 72"/>
                <a:gd name="T17" fmla="*/ 31 h 57"/>
                <a:gd name="T18" fmla="*/ 67 w 72"/>
                <a:gd name="T19" fmla="*/ 16 h 57"/>
                <a:gd name="T20" fmla="*/ 55 w 72"/>
                <a:gd name="T21" fmla="*/ 4 h 57"/>
                <a:gd name="T22" fmla="*/ 44 w 72"/>
                <a:gd name="T23" fmla="*/ 0 h 57"/>
                <a:gd name="T24" fmla="*/ 33 w 72"/>
                <a:gd name="T25" fmla="*/ 4 h 57"/>
                <a:gd name="T26" fmla="*/ 23 w 72"/>
                <a:gd name="T27" fmla="*/ 13 h 57"/>
                <a:gd name="T28" fmla="*/ 14 w 72"/>
                <a:gd name="T29" fmla="*/ 23 h 57"/>
                <a:gd name="T30" fmla="*/ 7 w 72"/>
                <a:gd name="T31" fmla="*/ 35 h 57"/>
                <a:gd name="T32" fmla="*/ 1 w 72"/>
                <a:gd name="T33" fmla="*/ 43 h 57"/>
                <a:gd name="T34" fmla="*/ 0 w 72"/>
                <a:gd name="T35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4" name="Freeform 28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12 w 23"/>
                <a:gd name="T1" fmla="*/ 24 h 24"/>
                <a:gd name="T2" fmla="*/ 7 w 23"/>
                <a:gd name="T3" fmla="*/ 23 h 24"/>
                <a:gd name="T4" fmla="*/ 4 w 23"/>
                <a:gd name="T5" fmla="*/ 20 h 24"/>
                <a:gd name="T6" fmla="*/ 1 w 23"/>
                <a:gd name="T7" fmla="*/ 17 h 24"/>
                <a:gd name="T8" fmla="*/ 0 w 23"/>
                <a:gd name="T9" fmla="*/ 12 h 24"/>
                <a:gd name="T10" fmla="*/ 1 w 23"/>
                <a:gd name="T11" fmla="*/ 8 h 24"/>
                <a:gd name="T12" fmla="*/ 4 w 23"/>
                <a:gd name="T13" fmla="*/ 3 h 24"/>
                <a:gd name="T14" fmla="*/ 7 w 23"/>
                <a:gd name="T15" fmla="*/ 1 h 24"/>
                <a:gd name="T16" fmla="*/ 12 w 23"/>
                <a:gd name="T17" fmla="*/ 0 h 24"/>
                <a:gd name="T18" fmla="*/ 16 w 23"/>
                <a:gd name="T19" fmla="*/ 1 h 24"/>
                <a:gd name="T20" fmla="*/ 20 w 23"/>
                <a:gd name="T21" fmla="*/ 3 h 24"/>
                <a:gd name="T22" fmla="*/ 22 w 23"/>
                <a:gd name="T23" fmla="*/ 8 h 24"/>
                <a:gd name="T24" fmla="*/ 23 w 23"/>
                <a:gd name="T25" fmla="*/ 12 h 24"/>
                <a:gd name="T26" fmla="*/ 22 w 23"/>
                <a:gd name="T27" fmla="*/ 17 h 24"/>
                <a:gd name="T28" fmla="*/ 20 w 23"/>
                <a:gd name="T29" fmla="*/ 20 h 24"/>
                <a:gd name="T30" fmla="*/ 16 w 23"/>
                <a:gd name="T31" fmla="*/ 23 h 24"/>
                <a:gd name="T32" fmla="*/ 12 w 23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5" name="Freeform 29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6" name="Freeform 30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7" name="Freeform 31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66 w 72"/>
                <a:gd name="T1" fmla="*/ 58 h 58"/>
                <a:gd name="T2" fmla="*/ 72 w 72"/>
                <a:gd name="T3" fmla="*/ 47 h 58"/>
                <a:gd name="T4" fmla="*/ 71 w 72"/>
                <a:gd name="T5" fmla="*/ 44 h 58"/>
                <a:gd name="T6" fmla="*/ 65 w 72"/>
                <a:gd name="T7" fmla="*/ 36 h 58"/>
                <a:gd name="T8" fmla="*/ 58 w 72"/>
                <a:gd name="T9" fmla="*/ 24 h 58"/>
                <a:gd name="T10" fmla="*/ 50 w 72"/>
                <a:gd name="T11" fmla="*/ 14 h 58"/>
                <a:gd name="T12" fmla="*/ 40 w 72"/>
                <a:gd name="T13" fmla="*/ 5 h 58"/>
                <a:gd name="T14" fmla="*/ 28 w 72"/>
                <a:gd name="T15" fmla="*/ 0 h 58"/>
                <a:gd name="T16" fmla="*/ 16 w 72"/>
                <a:gd name="T17" fmla="*/ 3 h 58"/>
                <a:gd name="T18" fmla="*/ 6 w 72"/>
                <a:gd name="T19" fmla="*/ 15 h 58"/>
                <a:gd name="T20" fmla="*/ 0 w 72"/>
                <a:gd name="T21" fmla="*/ 31 h 58"/>
                <a:gd name="T22" fmla="*/ 4 w 72"/>
                <a:gd name="T23" fmla="*/ 43 h 58"/>
                <a:gd name="T24" fmla="*/ 12 w 72"/>
                <a:gd name="T25" fmla="*/ 51 h 58"/>
                <a:gd name="T26" fmla="*/ 26 w 72"/>
                <a:gd name="T27" fmla="*/ 56 h 58"/>
                <a:gd name="T28" fmla="*/ 40 w 72"/>
                <a:gd name="T29" fmla="*/ 58 h 58"/>
                <a:gd name="T30" fmla="*/ 52 w 72"/>
                <a:gd name="T31" fmla="*/ 58 h 58"/>
                <a:gd name="T32" fmla="*/ 63 w 72"/>
                <a:gd name="T33" fmla="*/ 58 h 58"/>
                <a:gd name="T34" fmla="*/ 66 w 72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8" name="Freeform 32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72 w 72"/>
                <a:gd name="T1" fmla="*/ 10 h 56"/>
                <a:gd name="T2" fmla="*/ 66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4 w 72"/>
                <a:gd name="T15" fmla="*/ 14 h 56"/>
                <a:gd name="T16" fmla="*/ 0 w 72"/>
                <a:gd name="T17" fmla="*/ 25 h 56"/>
                <a:gd name="T18" fmla="*/ 6 w 72"/>
                <a:gd name="T19" fmla="*/ 40 h 56"/>
                <a:gd name="T20" fmla="*/ 16 w 72"/>
                <a:gd name="T21" fmla="*/ 53 h 56"/>
                <a:gd name="T22" fmla="*/ 28 w 72"/>
                <a:gd name="T23" fmla="*/ 56 h 56"/>
                <a:gd name="T24" fmla="*/ 40 w 72"/>
                <a:gd name="T25" fmla="*/ 53 h 56"/>
                <a:gd name="T26" fmla="*/ 50 w 72"/>
                <a:gd name="T27" fmla="*/ 44 h 56"/>
                <a:gd name="T28" fmla="*/ 58 w 72"/>
                <a:gd name="T29" fmla="*/ 33 h 56"/>
                <a:gd name="T30" fmla="*/ 65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9" name="Freeform 33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32 w 53"/>
                <a:gd name="T1" fmla="*/ 0 h 72"/>
                <a:gd name="T2" fmla="*/ 21 w 53"/>
                <a:gd name="T3" fmla="*/ 0 h 72"/>
                <a:gd name="T4" fmla="*/ 19 w 53"/>
                <a:gd name="T5" fmla="*/ 3 h 72"/>
                <a:gd name="T6" fmla="*/ 14 w 53"/>
                <a:gd name="T7" fmla="*/ 11 h 72"/>
                <a:gd name="T8" fmla="*/ 8 w 53"/>
                <a:gd name="T9" fmla="*/ 23 h 72"/>
                <a:gd name="T10" fmla="*/ 2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7 w 53"/>
                <a:gd name="T19" fmla="*/ 72 h 72"/>
                <a:gd name="T20" fmla="*/ 43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1 w 53"/>
                <a:gd name="T27" fmla="*/ 35 h 72"/>
                <a:gd name="T28" fmla="*/ 45 w 53"/>
                <a:gd name="T29" fmla="*/ 23 h 72"/>
                <a:gd name="T30" fmla="*/ 39 w 53"/>
                <a:gd name="T31" fmla="*/ 11 h 72"/>
                <a:gd name="T32" fmla="*/ 35 w 53"/>
                <a:gd name="T33" fmla="*/ 3 h 72"/>
                <a:gd name="T34" fmla="*/ 32 w 53"/>
                <a:gd name="T3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0" name="Freeform 34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6 w 72"/>
                <a:gd name="T1" fmla="*/ 0 h 57"/>
                <a:gd name="T2" fmla="*/ 0 w 72"/>
                <a:gd name="T3" fmla="*/ 10 h 57"/>
                <a:gd name="T4" fmla="*/ 1 w 72"/>
                <a:gd name="T5" fmla="*/ 14 h 57"/>
                <a:gd name="T6" fmla="*/ 7 w 72"/>
                <a:gd name="T7" fmla="*/ 22 h 57"/>
                <a:gd name="T8" fmla="*/ 14 w 72"/>
                <a:gd name="T9" fmla="*/ 33 h 57"/>
                <a:gd name="T10" fmla="*/ 23 w 72"/>
                <a:gd name="T11" fmla="*/ 43 h 57"/>
                <a:gd name="T12" fmla="*/ 33 w 72"/>
                <a:gd name="T13" fmla="*/ 53 h 57"/>
                <a:gd name="T14" fmla="*/ 44 w 72"/>
                <a:gd name="T15" fmla="*/ 57 h 57"/>
                <a:gd name="T16" fmla="*/ 56 w 72"/>
                <a:gd name="T17" fmla="*/ 55 h 57"/>
                <a:gd name="T18" fmla="*/ 66 w 72"/>
                <a:gd name="T19" fmla="*/ 42 h 57"/>
                <a:gd name="T20" fmla="*/ 72 w 72"/>
                <a:gd name="T21" fmla="*/ 26 h 57"/>
                <a:gd name="T22" fmla="*/ 68 w 72"/>
                <a:gd name="T23" fmla="*/ 15 h 57"/>
                <a:gd name="T24" fmla="*/ 60 w 72"/>
                <a:gd name="T25" fmla="*/ 7 h 57"/>
                <a:gd name="T26" fmla="*/ 46 w 72"/>
                <a:gd name="T27" fmla="*/ 2 h 57"/>
                <a:gd name="T28" fmla="*/ 33 w 72"/>
                <a:gd name="T29" fmla="*/ 0 h 57"/>
                <a:gd name="T30" fmla="*/ 20 w 72"/>
                <a:gd name="T31" fmla="*/ 0 h 57"/>
                <a:gd name="T32" fmla="*/ 9 w 72"/>
                <a:gd name="T33" fmla="*/ 0 h 57"/>
                <a:gd name="T34" fmla="*/ 6 w 72"/>
                <a:gd name="T3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1" name="Freeform 35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47 h 58"/>
                <a:gd name="T2" fmla="*/ 6 w 72"/>
                <a:gd name="T3" fmla="*/ 58 h 58"/>
                <a:gd name="T4" fmla="*/ 9 w 72"/>
                <a:gd name="T5" fmla="*/ 58 h 58"/>
                <a:gd name="T6" fmla="*/ 20 w 72"/>
                <a:gd name="T7" fmla="*/ 58 h 58"/>
                <a:gd name="T8" fmla="*/ 33 w 72"/>
                <a:gd name="T9" fmla="*/ 58 h 58"/>
                <a:gd name="T10" fmla="*/ 46 w 72"/>
                <a:gd name="T11" fmla="*/ 55 h 58"/>
                <a:gd name="T12" fmla="*/ 59 w 72"/>
                <a:gd name="T13" fmla="*/ 51 h 58"/>
                <a:gd name="T14" fmla="*/ 68 w 72"/>
                <a:gd name="T15" fmla="*/ 43 h 58"/>
                <a:gd name="T16" fmla="*/ 72 w 72"/>
                <a:gd name="T17" fmla="*/ 32 h 58"/>
                <a:gd name="T18" fmla="*/ 66 w 72"/>
                <a:gd name="T19" fmla="*/ 16 h 58"/>
                <a:gd name="T20" fmla="*/ 56 w 72"/>
                <a:gd name="T21" fmla="*/ 4 h 58"/>
                <a:gd name="T22" fmla="*/ 44 w 72"/>
                <a:gd name="T23" fmla="*/ 0 h 58"/>
                <a:gd name="T24" fmla="*/ 33 w 72"/>
                <a:gd name="T25" fmla="*/ 5 h 58"/>
                <a:gd name="T26" fmla="*/ 23 w 72"/>
                <a:gd name="T27" fmla="*/ 14 h 58"/>
                <a:gd name="T28" fmla="*/ 14 w 72"/>
                <a:gd name="T29" fmla="*/ 24 h 58"/>
                <a:gd name="T30" fmla="*/ 7 w 72"/>
                <a:gd name="T31" fmla="*/ 36 h 58"/>
                <a:gd name="T32" fmla="*/ 1 w 72"/>
                <a:gd name="T33" fmla="*/ 44 h 58"/>
                <a:gd name="T34" fmla="*/ 0 w 72"/>
                <a:gd name="T3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2" name="Freeform 36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44 w 144"/>
                <a:gd name="T1" fmla="*/ 0 h 167"/>
                <a:gd name="T2" fmla="*/ 143 w 144"/>
                <a:gd name="T3" fmla="*/ 28 h 167"/>
                <a:gd name="T4" fmla="*/ 138 w 144"/>
                <a:gd name="T5" fmla="*/ 57 h 167"/>
                <a:gd name="T6" fmla="*/ 129 w 144"/>
                <a:gd name="T7" fmla="*/ 84 h 167"/>
                <a:gd name="T8" fmla="*/ 116 w 144"/>
                <a:gd name="T9" fmla="*/ 111 h 167"/>
                <a:gd name="T10" fmla="*/ 100 w 144"/>
                <a:gd name="T11" fmla="*/ 135 h 167"/>
                <a:gd name="T12" fmla="*/ 82 w 144"/>
                <a:gd name="T13" fmla="*/ 152 h 167"/>
                <a:gd name="T14" fmla="*/ 60 w 144"/>
                <a:gd name="T15" fmla="*/ 164 h 167"/>
                <a:gd name="T16" fmla="*/ 36 w 144"/>
                <a:gd name="T17" fmla="*/ 167 h 167"/>
                <a:gd name="T18" fmla="*/ 16 w 144"/>
                <a:gd name="T19" fmla="*/ 163 h 167"/>
                <a:gd name="T20" fmla="*/ 5 w 144"/>
                <a:gd name="T21" fmla="*/ 152 h 167"/>
                <a:gd name="T22" fmla="*/ 0 w 144"/>
                <a:gd name="T23" fmla="*/ 140 h 167"/>
                <a:gd name="T24" fmla="*/ 2 w 144"/>
                <a:gd name="T25" fmla="*/ 123 h 167"/>
                <a:gd name="T26" fmla="*/ 12 w 144"/>
                <a:gd name="T27" fmla="*/ 109 h 167"/>
                <a:gd name="T28" fmla="*/ 24 w 144"/>
                <a:gd name="T29" fmla="*/ 96 h 167"/>
                <a:gd name="T30" fmla="*/ 42 w 144"/>
                <a:gd name="T31" fmla="*/ 85 h 167"/>
                <a:gd name="T32" fmla="*/ 62 w 144"/>
                <a:gd name="T33" fmla="*/ 82 h 167"/>
                <a:gd name="T34" fmla="*/ 80 w 144"/>
                <a:gd name="T35" fmla="*/ 79 h 167"/>
                <a:gd name="T36" fmla="*/ 95 w 144"/>
                <a:gd name="T37" fmla="*/ 69 h 167"/>
                <a:gd name="T38" fmla="*/ 108 w 144"/>
                <a:gd name="T39" fmla="*/ 57 h 167"/>
                <a:gd name="T40" fmla="*/ 121 w 144"/>
                <a:gd name="T41" fmla="*/ 41 h 167"/>
                <a:gd name="T42" fmla="*/ 130 w 144"/>
                <a:gd name="T43" fmla="*/ 26 h 167"/>
                <a:gd name="T44" fmla="*/ 138 w 144"/>
                <a:gd name="T45" fmla="*/ 13 h 167"/>
                <a:gd name="T46" fmla="*/ 143 w 144"/>
                <a:gd name="T47" fmla="*/ 4 h 167"/>
                <a:gd name="T48" fmla="*/ 144 w 144"/>
                <a:gd name="T4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3" name="Freeform 37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204 w 204"/>
                <a:gd name="T1" fmla="*/ 0 h 82"/>
                <a:gd name="T2" fmla="*/ 196 w 204"/>
                <a:gd name="T3" fmla="*/ 10 h 82"/>
                <a:gd name="T4" fmla="*/ 187 w 204"/>
                <a:gd name="T5" fmla="*/ 21 h 82"/>
                <a:gd name="T6" fmla="*/ 175 w 204"/>
                <a:gd name="T7" fmla="*/ 31 h 82"/>
                <a:gd name="T8" fmla="*/ 165 w 204"/>
                <a:gd name="T9" fmla="*/ 40 h 82"/>
                <a:gd name="T10" fmla="*/ 152 w 204"/>
                <a:gd name="T11" fmla="*/ 50 h 82"/>
                <a:gd name="T12" fmla="*/ 139 w 204"/>
                <a:gd name="T13" fmla="*/ 58 h 82"/>
                <a:gd name="T14" fmla="*/ 127 w 204"/>
                <a:gd name="T15" fmla="*/ 65 h 82"/>
                <a:gd name="T16" fmla="*/ 114 w 204"/>
                <a:gd name="T17" fmla="*/ 70 h 82"/>
                <a:gd name="T18" fmla="*/ 100 w 204"/>
                <a:gd name="T19" fmla="*/ 76 h 82"/>
                <a:gd name="T20" fmla="*/ 88 w 204"/>
                <a:gd name="T21" fmla="*/ 80 h 82"/>
                <a:gd name="T22" fmla="*/ 74 w 204"/>
                <a:gd name="T23" fmla="*/ 81 h 82"/>
                <a:gd name="T24" fmla="*/ 61 w 204"/>
                <a:gd name="T25" fmla="*/ 82 h 82"/>
                <a:gd name="T26" fmla="*/ 48 w 204"/>
                <a:gd name="T27" fmla="*/ 81 h 82"/>
                <a:gd name="T28" fmla="*/ 37 w 204"/>
                <a:gd name="T29" fmla="*/ 77 h 82"/>
                <a:gd name="T30" fmla="*/ 25 w 204"/>
                <a:gd name="T31" fmla="*/ 71 h 82"/>
                <a:gd name="T32" fmla="*/ 15 w 204"/>
                <a:gd name="T33" fmla="*/ 65 h 82"/>
                <a:gd name="T34" fmla="*/ 2 w 204"/>
                <a:gd name="T35" fmla="*/ 48 h 82"/>
                <a:gd name="T36" fmla="*/ 0 w 204"/>
                <a:gd name="T37" fmla="*/ 33 h 82"/>
                <a:gd name="T38" fmla="*/ 6 w 204"/>
                <a:gd name="T39" fmla="*/ 21 h 82"/>
                <a:gd name="T40" fmla="*/ 17 w 204"/>
                <a:gd name="T41" fmla="*/ 10 h 82"/>
                <a:gd name="T42" fmla="*/ 33 w 204"/>
                <a:gd name="T43" fmla="*/ 3 h 82"/>
                <a:gd name="T44" fmla="*/ 52 w 204"/>
                <a:gd name="T45" fmla="*/ 1 h 82"/>
                <a:gd name="T46" fmla="*/ 71 w 204"/>
                <a:gd name="T47" fmla="*/ 5 h 82"/>
                <a:gd name="T48" fmla="*/ 90 w 204"/>
                <a:gd name="T49" fmla="*/ 15 h 82"/>
                <a:gd name="T50" fmla="*/ 105 w 204"/>
                <a:gd name="T51" fmla="*/ 22 h 82"/>
                <a:gd name="T52" fmla="*/ 123 w 204"/>
                <a:gd name="T53" fmla="*/ 24 h 82"/>
                <a:gd name="T54" fmla="*/ 142 w 204"/>
                <a:gd name="T55" fmla="*/ 22 h 82"/>
                <a:gd name="T56" fmla="*/ 160 w 204"/>
                <a:gd name="T57" fmla="*/ 17 h 82"/>
                <a:gd name="T58" fmla="*/ 177 w 204"/>
                <a:gd name="T59" fmla="*/ 12 h 82"/>
                <a:gd name="T60" fmla="*/ 191 w 204"/>
                <a:gd name="T61" fmla="*/ 6 h 82"/>
                <a:gd name="T62" fmla="*/ 200 w 204"/>
                <a:gd name="T63" fmla="*/ 2 h 82"/>
                <a:gd name="T64" fmla="*/ 204 w 204"/>
                <a:gd name="T6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4" name="Freeform 38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24 w 84"/>
                <a:gd name="T1" fmla="*/ 0 h 208"/>
                <a:gd name="T2" fmla="*/ 42 w 84"/>
                <a:gd name="T3" fmla="*/ 21 h 208"/>
                <a:gd name="T4" fmla="*/ 59 w 84"/>
                <a:gd name="T5" fmla="*/ 45 h 208"/>
                <a:gd name="T6" fmla="*/ 71 w 84"/>
                <a:gd name="T7" fmla="*/ 73 h 208"/>
                <a:gd name="T8" fmla="*/ 79 w 84"/>
                <a:gd name="T9" fmla="*/ 100 h 208"/>
                <a:gd name="T10" fmla="*/ 84 w 84"/>
                <a:gd name="T11" fmla="*/ 128 h 208"/>
                <a:gd name="T12" fmla="*/ 82 w 84"/>
                <a:gd name="T13" fmla="*/ 155 h 208"/>
                <a:gd name="T14" fmla="*/ 74 w 84"/>
                <a:gd name="T15" fmla="*/ 178 h 208"/>
                <a:gd name="T16" fmla="*/ 57 w 84"/>
                <a:gd name="T17" fmla="*/ 197 h 208"/>
                <a:gd name="T18" fmla="*/ 40 w 84"/>
                <a:gd name="T19" fmla="*/ 208 h 208"/>
                <a:gd name="T20" fmla="*/ 25 w 84"/>
                <a:gd name="T21" fmla="*/ 208 h 208"/>
                <a:gd name="T22" fmla="*/ 12 w 84"/>
                <a:gd name="T23" fmla="*/ 201 h 208"/>
                <a:gd name="T24" fmla="*/ 4 w 84"/>
                <a:gd name="T25" fmla="*/ 187 h 208"/>
                <a:gd name="T26" fmla="*/ 0 w 84"/>
                <a:gd name="T27" fmla="*/ 170 h 208"/>
                <a:gd name="T28" fmla="*/ 1 w 84"/>
                <a:gd name="T29" fmla="*/ 151 h 208"/>
                <a:gd name="T30" fmla="*/ 7 w 84"/>
                <a:gd name="T31" fmla="*/ 133 h 208"/>
                <a:gd name="T32" fmla="*/ 19 w 84"/>
                <a:gd name="T33" fmla="*/ 115 h 208"/>
                <a:gd name="T34" fmla="*/ 34 w 84"/>
                <a:gd name="T35" fmla="*/ 84 h 208"/>
                <a:gd name="T36" fmla="*/ 34 w 84"/>
                <a:gd name="T37" fmla="*/ 46 h 208"/>
                <a:gd name="T38" fmla="*/ 27 w 84"/>
                <a:gd name="T39" fmla="*/ 14 h 208"/>
                <a:gd name="T40" fmla="*/ 24 w 84"/>
                <a:gd name="T4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5" name="Freeform 39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27 w 144"/>
                <a:gd name="T3" fmla="*/ 7 h 170"/>
                <a:gd name="T4" fmla="*/ 54 w 144"/>
                <a:gd name="T5" fmla="*/ 18 h 170"/>
                <a:gd name="T6" fmla="*/ 81 w 144"/>
                <a:gd name="T7" fmla="*/ 33 h 170"/>
                <a:gd name="T8" fmla="*/ 104 w 144"/>
                <a:gd name="T9" fmla="*/ 50 h 170"/>
                <a:gd name="T10" fmla="*/ 123 w 144"/>
                <a:gd name="T11" fmla="*/ 71 h 170"/>
                <a:gd name="T12" fmla="*/ 137 w 144"/>
                <a:gd name="T13" fmla="*/ 92 h 170"/>
                <a:gd name="T14" fmla="*/ 144 w 144"/>
                <a:gd name="T15" fmla="*/ 117 h 170"/>
                <a:gd name="T16" fmla="*/ 142 w 144"/>
                <a:gd name="T17" fmla="*/ 141 h 170"/>
                <a:gd name="T18" fmla="*/ 134 w 144"/>
                <a:gd name="T19" fmla="*/ 159 h 170"/>
                <a:gd name="T20" fmla="*/ 121 w 144"/>
                <a:gd name="T21" fmla="*/ 168 h 170"/>
                <a:gd name="T22" fmla="*/ 107 w 144"/>
                <a:gd name="T23" fmla="*/ 170 h 170"/>
                <a:gd name="T24" fmla="*/ 94 w 144"/>
                <a:gd name="T25" fmla="*/ 164 h 170"/>
                <a:gd name="T26" fmla="*/ 80 w 144"/>
                <a:gd name="T27" fmla="*/ 152 h 170"/>
                <a:gd name="T28" fmla="*/ 69 w 144"/>
                <a:gd name="T29" fmla="*/ 136 h 170"/>
                <a:gd name="T30" fmla="*/ 64 w 144"/>
                <a:gd name="T31" fmla="*/ 118 h 170"/>
                <a:gd name="T32" fmla="*/ 65 w 144"/>
                <a:gd name="T33" fmla="*/ 97 h 170"/>
                <a:gd name="T34" fmla="*/ 65 w 144"/>
                <a:gd name="T35" fmla="*/ 80 h 170"/>
                <a:gd name="T36" fmla="*/ 59 w 144"/>
                <a:gd name="T37" fmla="*/ 63 h 170"/>
                <a:gd name="T38" fmla="*/ 49 w 144"/>
                <a:gd name="T39" fmla="*/ 46 h 170"/>
                <a:gd name="T40" fmla="*/ 36 w 144"/>
                <a:gd name="T41" fmla="*/ 31 h 170"/>
                <a:gd name="T42" fmla="*/ 23 w 144"/>
                <a:gd name="T43" fmla="*/ 19 h 170"/>
                <a:gd name="T44" fmla="*/ 12 w 144"/>
                <a:gd name="T45" fmla="*/ 10 h 170"/>
                <a:gd name="T46" fmla="*/ 4 w 144"/>
                <a:gd name="T47" fmla="*/ 3 h 170"/>
                <a:gd name="T48" fmla="*/ 0 w 144"/>
                <a:gd name="T4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6" name="Freeform 40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18 h 103"/>
                <a:gd name="T2" fmla="*/ 13 w 199"/>
                <a:gd name="T3" fmla="*/ 13 h 103"/>
                <a:gd name="T4" fmla="*/ 27 w 199"/>
                <a:gd name="T5" fmla="*/ 8 h 103"/>
                <a:gd name="T6" fmla="*/ 40 w 199"/>
                <a:gd name="T7" fmla="*/ 5 h 103"/>
                <a:gd name="T8" fmla="*/ 54 w 199"/>
                <a:gd name="T9" fmla="*/ 3 h 103"/>
                <a:gd name="T10" fmla="*/ 69 w 199"/>
                <a:gd name="T11" fmla="*/ 0 h 103"/>
                <a:gd name="T12" fmla="*/ 84 w 199"/>
                <a:gd name="T13" fmla="*/ 0 h 103"/>
                <a:gd name="T14" fmla="*/ 99 w 199"/>
                <a:gd name="T15" fmla="*/ 0 h 103"/>
                <a:gd name="T16" fmla="*/ 114 w 199"/>
                <a:gd name="T17" fmla="*/ 1 h 103"/>
                <a:gd name="T18" fmla="*/ 128 w 199"/>
                <a:gd name="T19" fmla="*/ 4 h 103"/>
                <a:gd name="T20" fmla="*/ 141 w 199"/>
                <a:gd name="T21" fmla="*/ 8 h 103"/>
                <a:gd name="T22" fmla="*/ 153 w 199"/>
                <a:gd name="T23" fmla="*/ 13 h 103"/>
                <a:gd name="T24" fmla="*/ 165 w 199"/>
                <a:gd name="T25" fmla="*/ 19 h 103"/>
                <a:gd name="T26" fmla="*/ 175 w 199"/>
                <a:gd name="T27" fmla="*/ 27 h 103"/>
                <a:gd name="T28" fmla="*/ 183 w 199"/>
                <a:gd name="T29" fmla="*/ 35 h 103"/>
                <a:gd name="T30" fmla="*/ 190 w 199"/>
                <a:gd name="T31" fmla="*/ 45 h 103"/>
                <a:gd name="T32" fmla="*/ 196 w 199"/>
                <a:gd name="T33" fmla="*/ 57 h 103"/>
                <a:gd name="T34" fmla="*/ 199 w 199"/>
                <a:gd name="T35" fmla="*/ 76 h 103"/>
                <a:gd name="T36" fmla="*/ 194 w 199"/>
                <a:gd name="T37" fmla="*/ 91 h 103"/>
                <a:gd name="T38" fmla="*/ 182 w 199"/>
                <a:gd name="T39" fmla="*/ 99 h 103"/>
                <a:gd name="T40" fmla="*/ 167 w 199"/>
                <a:gd name="T41" fmla="*/ 103 h 103"/>
                <a:gd name="T42" fmla="*/ 150 w 199"/>
                <a:gd name="T43" fmla="*/ 101 h 103"/>
                <a:gd name="T44" fmla="*/ 132 w 199"/>
                <a:gd name="T45" fmla="*/ 92 h 103"/>
                <a:gd name="T46" fmla="*/ 118 w 199"/>
                <a:gd name="T47" fmla="*/ 80 h 103"/>
                <a:gd name="T48" fmla="*/ 106 w 199"/>
                <a:gd name="T49" fmla="*/ 63 h 103"/>
                <a:gd name="T50" fmla="*/ 97 w 199"/>
                <a:gd name="T51" fmla="*/ 49 h 103"/>
                <a:gd name="T52" fmla="*/ 82 w 199"/>
                <a:gd name="T53" fmla="*/ 37 h 103"/>
                <a:gd name="T54" fmla="*/ 65 w 199"/>
                <a:gd name="T55" fmla="*/ 29 h 103"/>
                <a:gd name="T56" fmla="*/ 46 w 199"/>
                <a:gd name="T57" fmla="*/ 25 h 103"/>
                <a:gd name="T58" fmla="*/ 29 w 199"/>
                <a:gd name="T59" fmla="*/ 21 h 103"/>
                <a:gd name="T60" fmla="*/ 14 w 199"/>
                <a:gd name="T61" fmla="*/ 19 h 103"/>
                <a:gd name="T62" fmla="*/ 4 w 199"/>
                <a:gd name="T63" fmla="*/ 18 h 103"/>
                <a:gd name="T64" fmla="*/ 0 w 199"/>
                <a:gd name="T65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7" name="Freeform 41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95 w 107"/>
                <a:gd name="T1" fmla="*/ 0 h 195"/>
                <a:gd name="T2" fmla="*/ 103 w 107"/>
                <a:gd name="T3" fmla="*/ 26 h 195"/>
                <a:gd name="T4" fmla="*/ 107 w 107"/>
                <a:gd name="T5" fmla="*/ 55 h 195"/>
                <a:gd name="T6" fmla="*/ 107 w 107"/>
                <a:gd name="T7" fmla="*/ 85 h 195"/>
                <a:gd name="T8" fmla="*/ 104 w 107"/>
                <a:gd name="T9" fmla="*/ 114 h 195"/>
                <a:gd name="T10" fmla="*/ 96 w 107"/>
                <a:gd name="T11" fmla="*/ 141 h 195"/>
                <a:gd name="T12" fmla="*/ 83 w 107"/>
                <a:gd name="T13" fmla="*/ 164 h 195"/>
                <a:gd name="T14" fmla="*/ 66 w 107"/>
                <a:gd name="T15" fmla="*/ 183 h 195"/>
                <a:gd name="T16" fmla="*/ 44 w 107"/>
                <a:gd name="T17" fmla="*/ 193 h 195"/>
                <a:gd name="T18" fmla="*/ 24 w 107"/>
                <a:gd name="T19" fmla="*/ 195 h 195"/>
                <a:gd name="T20" fmla="*/ 10 w 107"/>
                <a:gd name="T21" fmla="*/ 190 h 195"/>
                <a:gd name="T22" fmla="*/ 3 w 107"/>
                <a:gd name="T23" fmla="*/ 177 h 195"/>
                <a:gd name="T24" fmla="*/ 0 w 107"/>
                <a:gd name="T25" fmla="*/ 162 h 195"/>
                <a:gd name="T26" fmla="*/ 3 w 107"/>
                <a:gd name="T27" fmla="*/ 145 h 195"/>
                <a:gd name="T28" fmla="*/ 12 w 107"/>
                <a:gd name="T29" fmla="*/ 127 h 195"/>
                <a:gd name="T30" fmla="*/ 24 w 107"/>
                <a:gd name="T31" fmla="*/ 114 h 195"/>
                <a:gd name="T32" fmla="*/ 43 w 107"/>
                <a:gd name="T33" fmla="*/ 103 h 195"/>
                <a:gd name="T34" fmla="*/ 58 w 107"/>
                <a:gd name="T35" fmla="*/ 94 h 195"/>
                <a:gd name="T36" fmla="*/ 69 w 107"/>
                <a:gd name="T37" fmla="*/ 80 h 195"/>
                <a:gd name="T38" fmla="*/ 79 w 107"/>
                <a:gd name="T39" fmla="*/ 64 h 195"/>
                <a:gd name="T40" fmla="*/ 86 w 107"/>
                <a:gd name="T41" fmla="*/ 46 h 195"/>
                <a:gd name="T42" fmla="*/ 90 w 107"/>
                <a:gd name="T43" fmla="*/ 28 h 195"/>
                <a:gd name="T44" fmla="*/ 92 w 107"/>
                <a:gd name="T45" fmla="*/ 13 h 195"/>
                <a:gd name="T46" fmla="*/ 95 w 107"/>
                <a:gd name="T47" fmla="*/ 3 h 195"/>
                <a:gd name="T48" fmla="*/ 95 w 107"/>
                <a:gd name="T4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8" name="Freeform 42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183 w 183"/>
                <a:gd name="T1" fmla="*/ 0 h 126"/>
                <a:gd name="T2" fmla="*/ 173 w 183"/>
                <a:gd name="T3" fmla="*/ 25 h 126"/>
                <a:gd name="T4" fmla="*/ 159 w 183"/>
                <a:gd name="T5" fmla="*/ 51 h 126"/>
                <a:gd name="T6" fmla="*/ 141 w 183"/>
                <a:gd name="T7" fmla="*/ 74 h 126"/>
                <a:gd name="T8" fmla="*/ 120 w 183"/>
                <a:gd name="T9" fmla="*/ 94 h 126"/>
                <a:gd name="T10" fmla="*/ 97 w 183"/>
                <a:gd name="T11" fmla="*/ 111 h 126"/>
                <a:gd name="T12" fmla="*/ 73 w 183"/>
                <a:gd name="T13" fmla="*/ 122 h 126"/>
                <a:gd name="T14" fmla="*/ 48 w 183"/>
                <a:gd name="T15" fmla="*/ 126 h 126"/>
                <a:gd name="T16" fmla="*/ 24 w 183"/>
                <a:gd name="T17" fmla="*/ 120 h 126"/>
                <a:gd name="T18" fmla="*/ 7 w 183"/>
                <a:gd name="T19" fmla="*/ 109 h 126"/>
                <a:gd name="T20" fmla="*/ 0 w 183"/>
                <a:gd name="T21" fmla="*/ 96 h 126"/>
                <a:gd name="T22" fmla="*/ 1 w 183"/>
                <a:gd name="T23" fmla="*/ 82 h 126"/>
                <a:gd name="T24" fmla="*/ 8 w 183"/>
                <a:gd name="T25" fmla="*/ 69 h 126"/>
                <a:gd name="T26" fmla="*/ 22 w 183"/>
                <a:gd name="T27" fmla="*/ 58 h 126"/>
                <a:gd name="T28" fmla="*/ 39 w 183"/>
                <a:gd name="T29" fmla="*/ 50 h 126"/>
                <a:gd name="T30" fmla="*/ 58 w 183"/>
                <a:gd name="T31" fmla="*/ 46 h 126"/>
                <a:gd name="T32" fmla="*/ 78 w 183"/>
                <a:gd name="T33" fmla="*/ 50 h 126"/>
                <a:gd name="T34" fmla="*/ 96 w 183"/>
                <a:gd name="T35" fmla="*/ 52 h 126"/>
                <a:gd name="T36" fmla="*/ 113 w 183"/>
                <a:gd name="T37" fmla="*/ 48 h 126"/>
                <a:gd name="T38" fmla="*/ 130 w 183"/>
                <a:gd name="T39" fmla="*/ 40 h 126"/>
                <a:gd name="T40" fmla="*/ 148 w 183"/>
                <a:gd name="T41" fmla="*/ 30 h 126"/>
                <a:gd name="T42" fmla="*/ 161 w 183"/>
                <a:gd name="T43" fmla="*/ 20 h 126"/>
                <a:gd name="T44" fmla="*/ 173 w 183"/>
                <a:gd name="T45" fmla="*/ 10 h 126"/>
                <a:gd name="T46" fmla="*/ 181 w 183"/>
                <a:gd name="T47" fmla="*/ 2 h 126"/>
                <a:gd name="T48" fmla="*/ 183 w 183"/>
                <a:gd name="T4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9" name="Freeform 43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23 w 102"/>
                <a:gd name="T3" fmla="*/ 14 h 197"/>
                <a:gd name="T4" fmla="*/ 46 w 102"/>
                <a:gd name="T5" fmla="*/ 33 h 197"/>
                <a:gd name="T6" fmla="*/ 66 w 102"/>
                <a:gd name="T7" fmla="*/ 54 h 197"/>
                <a:gd name="T8" fmla="*/ 83 w 102"/>
                <a:gd name="T9" fmla="*/ 77 h 197"/>
                <a:gd name="T10" fmla="*/ 95 w 102"/>
                <a:gd name="T11" fmla="*/ 103 h 197"/>
                <a:gd name="T12" fmla="*/ 102 w 102"/>
                <a:gd name="T13" fmla="*/ 128 h 197"/>
                <a:gd name="T14" fmla="*/ 102 w 102"/>
                <a:gd name="T15" fmla="*/ 153 h 197"/>
                <a:gd name="T16" fmla="*/ 93 w 102"/>
                <a:gd name="T17" fmla="*/ 177 h 197"/>
                <a:gd name="T18" fmla="*/ 79 w 102"/>
                <a:gd name="T19" fmla="*/ 191 h 197"/>
                <a:gd name="T20" fmla="*/ 65 w 102"/>
                <a:gd name="T21" fmla="*/ 197 h 197"/>
                <a:gd name="T22" fmla="*/ 51 w 102"/>
                <a:gd name="T23" fmla="*/ 194 h 197"/>
                <a:gd name="T24" fmla="*/ 39 w 102"/>
                <a:gd name="T25" fmla="*/ 183 h 197"/>
                <a:gd name="T26" fmla="*/ 30 w 102"/>
                <a:gd name="T27" fmla="*/ 170 h 197"/>
                <a:gd name="T28" fmla="*/ 25 w 102"/>
                <a:gd name="T29" fmla="*/ 151 h 197"/>
                <a:gd name="T30" fmla="*/ 25 w 102"/>
                <a:gd name="T31" fmla="*/ 132 h 197"/>
                <a:gd name="T32" fmla="*/ 32 w 102"/>
                <a:gd name="T33" fmla="*/ 112 h 197"/>
                <a:gd name="T34" fmla="*/ 37 w 102"/>
                <a:gd name="T35" fmla="*/ 96 h 197"/>
                <a:gd name="T36" fmla="*/ 35 w 102"/>
                <a:gd name="T37" fmla="*/ 77 h 197"/>
                <a:gd name="T38" fmla="*/ 31 w 102"/>
                <a:gd name="T39" fmla="*/ 59 h 197"/>
                <a:gd name="T40" fmla="*/ 24 w 102"/>
                <a:gd name="T41" fmla="*/ 41 h 197"/>
                <a:gd name="T42" fmla="*/ 16 w 102"/>
                <a:gd name="T43" fmla="*/ 24 h 197"/>
                <a:gd name="T44" fmla="*/ 8 w 102"/>
                <a:gd name="T45" fmla="*/ 12 h 197"/>
                <a:gd name="T46" fmla="*/ 2 w 102"/>
                <a:gd name="T47" fmla="*/ 4 h 197"/>
                <a:gd name="T48" fmla="*/ 0 w 102"/>
                <a:gd name="T4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0" name="Freeform 44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2 h 129"/>
                <a:gd name="T2" fmla="*/ 28 w 180"/>
                <a:gd name="T3" fmla="*/ 0 h 129"/>
                <a:gd name="T4" fmla="*/ 57 w 180"/>
                <a:gd name="T5" fmla="*/ 1 h 129"/>
                <a:gd name="T6" fmla="*/ 87 w 180"/>
                <a:gd name="T7" fmla="*/ 7 h 129"/>
                <a:gd name="T8" fmla="*/ 114 w 180"/>
                <a:gd name="T9" fmla="*/ 16 h 129"/>
                <a:gd name="T10" fmla="*/ 140 w 180"/>
                <a:gd name="T11" fmla="*/ 30 h 129"/>
                <a:gd name="T12" fmla="*/ 159 w 180"/>
                <a:gd name="T13" fmla="*/ 46 h 129"/>
                <a:gd name="T14" fmla="*/ 173 w 180"/>
                <a:gd name="T15" fmla="*/ 67 h 129"/>
                <a:gd name="T16" fmla="*/ 180 w 180"/>
                <a:gd name="T17" fmla="*/ 91 h 129"/>
                <a:gd name="T18" fmla="*/ 178 w 180"/>
                <a:gd name="T19" fmla="*/ 110 h 129"/>
                <a:gd name="T20" fmla="*/ 170 w 180"/>
                <a:gd name="T21" fmla="*/ 123 h 129"/>
                <a:gd name="T22" fmla="*/ 156 w 180"/>
                <a:gd name="T23" fmla="*/ 129 h 129"/>
                <a:gd name="T24" fmla="*/ 141 w 180"/>
                <a:gd name="T25" fmla="*/ 128 h 129"/>
                <a:gd name="T26" fmla="*/ 125 w 180"/>
                <a:gd name="T27" fmla="*/ 121 h 129"/>
                <a:gd name="T28" fmla="*/ 110 w 180"/>
                <a:gd name="T29" fmla="*/ 109 h 129"/>
                <a:gd name="T30" fmla="*/ 98 w 180"/>
                <a:gd name="T31" fmla="*/ 93 h 129"/>
                <a:gd name="T32" fmla="*/ 93 w 180"/>
                <a:gd name="T33" fmla="*/ 73 h 129"/>
                <a:gd name="T34" fmla="*/ 87 w 180"/>
                <a:gd name="T35" fmla="*/ 57 h 129"/>
                <a:gd name="T36" fmla="*/ 75 w 180"/>
                <a:gd name="T37" fmla="*/ 44 h 129"/>
                <a:gd name="T38" fmla="*/ 60 w 180"/>
                <a:gd name="T39" fmla="*/ 31 h 129"/>
                <a:gd name="T40" fmla="*/ 44 w 180"/>
                <a:gd name="T41" fmla="*/ 20 h 129"/>
                <a:gd name="T42" fmla="*/ 28 w 180"/>
                <a:gd name="T43" fmla="*/ 12 h 129"/>
                <a:gd name="T44" fmla="*/ 14 w 180"/>
                <a:gd name="T45" fmla="*/ 7 h 129"/>
                <a:gd name="T46" fmla="*/ 4 w 180"/>
                <a:gd name="T47" fmla="*/ 3 h 129"/>
                <a:gd name="T48" fmla="*/ 0 w 180"/>
                <a:gd name="T49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1" name="Freeform 45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54 h 85"/>
                <a:gd name="T2" fmla="*/ 11 w 206"/>
                <a:gd name="T3" fmla="*/ 45 h 85"/>
                <a:gd name="T4" fmla="*/ 22 w 206"/>
                <a:gd name="T5" fmla="*/ 37 h 85"/>
                <a:gd name="T6" fmla="*/ 34 w 206"/>
                <a:gd name="T7" fmla="*/ 30 h 85"/>
                <a:gd name="T8" fmla="*/ 46 w 206"/>
                <a:gd name="T9" fmla="*/ 23 h 85"/>
                <a:gd name="T10" fmla="*/ 60 w 206"/>
                <a:gd name="T11" fmla="*/ 16 h 85"/>
                <a:gd name="T12" fmla="*/ 74 w 206"/>
                <a:gd name="T13" fmla="*/ 11 h 85"/>
                <a:gd name="T14" fmla="*/ 88 w 206"/>
                <a:gd name="T15" fmla="*/ 7 h 85"/>
                <a:gd name="T16" fmla="*/ 103 w 206"/>
                <a:gd name="T17" fmla="*/ 3 h 85"/>
                <a:gd name="T18" fmla="*/ 117 w 206"/>
                <a:gd name="T19" fmla="*/ 1 h 85"/>
                <a:gd name="T20" fmla="*/ 130 w 206"/>
                <a:gd name="T21" fmla="*/ 0 h 85"/>
                <a:gd name="T22" fmla="*/ 143 w 206"/>
                <a:gd name="T23" fmla="*/ 1 h 85"/>
                <a:gd name="T24" fmla="*/ 156 w 206"/>
                <a:gd name="T25" fmla="*/ 3 h 85"/>
                <a:gd name="T26" fmla="*/ 168 w 206"/>
                <a:gd name="T27" fmla="*/ 7 h 85"/>
                <a:gd name="T28" fmla="*/ 179 w 206"/>
                <a:gd name="T29" fmla="*/ 12 h 85"/>
                <a:gd name="T30" fmla="*/ 189 w 206"/>
                <a:gd name="T31" fmla="*/ 19 h 85"/>
                <a:gd name="T32" fmla="*/ 197 w 206"/>
                <a:gd name="T33" fmla="*/ 29 h 85"/>
                <a:gd name="T34" fmla="*/ 206 w 206"/>
                <a:gd name="T35" fmla="*/ 47 h 85"/>
                <a:gd name="T36" fmla="*/ 206 w 206"/>
                <a:gd name="T37" fmla="*/ 62 h 85"/>
                <a:gd name="T38" fmla="*/ 198 w 206"/>
                <a:gd name="T39" fmla="*/ 73 h 85"/>
                <a:gd name="T40" fmla="*/ 185 w 206"/>
                <a:gd name="T41" fmla="*/ 82 h 85"/>
                <a:gd name="T42" fmla="*/ 167 w 206"/>
                <a:gd name="T43" fmla="*/ 85 h 85"/>
                <a:gd name="T44" fmla="*/ 149 w 206"/>
                <a:gd name="T45" fmla="*/ 84 h 85"/>
                <a:gd name="T46" fmla="*/ 132 w 206"/>
                <a:gd name="T47" fmla="*/ 76 h 85"/>
                <a:gd name="T48" fmla="*/ 116 w 206"/>
                <a:gd name="T49" fmla="*/ 63 h 85"/>
                <a:gd name="T50" fmla="*/ 102 w 206"/>
                <a:gd name="T51" fmla="*/ 53 h 85"/>
                <a:gd name="T52" fmla="*/ 84 w 206"/>
                <a:gd name="T53" fmla="*/ 47 h 85"/>
                <a:gd name="T54" fmla="*/ 66 w 206"/>
                <a:gd name="T55" fmla="*/ 45 h 85"/>
                <a:gd name="T56" fmla="*/ 46 w 206"/>
                <a:gd name="T57" fmla="*/ 46 h 85"/>
                <a:gd name="T58" fmla="*/ 29 w 206"/>
                <a:gd name="T59" fmla="*/ 48 h 85"/>
                <a:gd name="T60" fmla="*/ 14 w 206"/>
                <a:gd name="T61" fmla="*/ 50 h 85"/>
                <a:gd name="T62" fmla="*/ 4 w 206"/>
                <a:gd name="T63" fmla="*/ 53 h 85"/>
                <a:gd name="T64" fmla="*/ 0 w 206"/>
                <a:gd name="T65" fmla="*/ 5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2" name="Freeform 46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5 h 95"/>
                <a:gd name="T2" fmla="*/ 22 w 147"/>
                <a:gd name="T3" fmla="*/ 2 h 95"/>
                <a:gd name="T4" fmla="*/ 45 w 147"/>
                <a:gd name="T5" fmla="*/ 0 h 95"/>
                <a:gd name="T6" fmla="*/ 68 w 147"/>
                <a:gd name="T7" fmla="*/ 3 h 95"/>
                <a:gd name="T8" fmla="*/ 91 w 147"/>
                <a:gd name="T9" fmla="*/ 8 h 95"/>
                <a:gd name="T10" fmla="*/ 111 w 147"/>
                <a:gd name="T11" fmla="*/ 17 h 95"/>
                <a:gd name="T12" fmla="*/ 128 w 147"/>
                <a:gd name="T13" fmla="*/ 29 h 95"/>
                <a:gd name="T14" fmla="*/ 141 w 147"/>
                <a:gd name="T15" fmla="*/ 44 h 95"/>
                <a:gd name="T16" fmla="*/ 147 w 147"/>
                <a:gd name="T17" fmla="*/ 63 h 95"/>
                <a:gd name="T18" fmla="*/ 146 w 147"/>
                <a:gd name="T19" fmla="*/ 79 h 95"/>
                <a:gd name="T20" fmla="*/ 141 w 147"/>
                <a:gd name="T21" fmla="*/ 89 h 95"/>
                <a:gd name="T22" fmla="*/ 130 w 147"/>
                <a:gd name="T23" fmla="*/ 94 h 95"/>
                <a:gd name="T24" fmla="*/ 119 w 147"/>
                <a:gd name="T25" fmla="*/ 95 h 95"/>
                <a:gd name="T26" fmla="*/ 105 w 147"/>
                <a:gd name="T27" fmla="*/ 90 h 95"/>
                <a:gd name="T28" fmla="*/ 93 w 147"/>
                <a:gd name="T29" fmla="*/ 82 h 95"/>
                <a:gd name="T30" fmla="*/ 83 w 147"/>
                <a:gd name="T31" fmla="*/ 70 h 95"/>
                <a:gd name="T32" fmla="*/ 77 w 147"/>
                <a:gd name="T33" fmla="*/ 55 h 95"/>
                <a:gd name="T34" fmla="*/ 71 w 147"/>
                <a:gd name="T35" fmla="*/ 43 h 95"/>
                <a:gd name="T36" fmla="*/ 62 w 147"/>
                <a:gd name="T37" fmla="*/ 33 h 95"/>
                <a:gd name="T38" fmla="*/ 50 w 147"/>
                <a:gd name="T39" fmla="*/ 23 h 95"/>
                <a:gd name="T40" fmla="*/ 36 w 147"/>
                <a:gd name="T41" fmla="*/ 17 h 95"/>
                <a:gd name="T42" fmla="*/ 22 w 147"/>
                <a:gd name="T43" fmla="*/ 12 h 95"/>
                <a:gd name="T44" fmla="*/ 10 w 147"/>
                <a:gd name="T45" fmla="*/ 7 h 95"/>
                <a:gd name="T46" fmla="*/ 3 w 147"/>
                <a:gd name="T47" fmla="*/ 6 h 95"/>
                <a:gd name="T48" fmla="*/ 0 w 147"/>
                <a:gd name="T4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3" name="Freeform 47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20 w 87"/>
                <a:gd name="T3" fmla="*/ 10 h 154"/>
                <a:gd name="T4" fmla="*/ 38 w 87"/>
                <a:gd name="T5" fmla="*/ 24 h 154"/>
                <a:gd name="T6" fmla="*/ 56 w 87"/>
                <a:gd name="T7" fmla="*/ 40 h 154"/>
                <a:gd name="T8" fmla="*/ 69 w 87"/>
                <a:gd name="T9" fmla="*/ 59 h 154"/>
                <a:gd name="T10" fmla="*/ 81 w 87"/>
                <a:gd name="T11" fmla="*/ 78 h 154"/>
                <a:gd name="T12" fmla="*/ 87 w 87"/>
                <a:gd name="T13" fmla="*/ 98 h 154"/>
                <a:gd name="T14" fmla="*/ 87 w 87"/>
                <a:gd name="T15" fmla="*/ 119 h 154"/>
                <a:gd name="T16" fmla="*/ 81 w 87"/>
                <a:gd name="T17" fmla="*/ 137 h 154"/>
                <a:gd name="T18" fmla="*/ 71 w 87"/>
                <a:gd name="T19" fmla="*/ 150 h 154"/>
                <a:gd name="T20" fmla="*/ 59 w 87"/>
                <a:gd name="T21" fmla="*/ 154 h 154"/>
                <a:gd name="T22" fmla="*/ 49 w 87"/>
                <a:gd name="T23" fmla="*/ 152 h 154"/>
                <a:gd name="T24" fmla="*/ 38 w 87"/>
                <a:gd name="T25" fmla="*/ 144 h 154"/>
                <a:gd name="T26" fmla="*/ 30 w 87"/>
                <a:gd name="T27" fmla="*/ 133 h 154"/>
                <a:gd name="T28" fmla="*/ 26 w 87"/>
                <a:gd name="T29" fmla="*/ 119 h 154"/>
                <a:gd name="T30" fmla="*/ 26 w 87"/>
                <a:gd name="T31" fmla="*/ 103 h 154"/>
                <a:gd name="T32" fmla="*/ 30 w 87"/>
                <a:gd name="T33" fmla="*/ 88 h 154"/>
                <a:gd name="T34" fmla="*/ 34 w 87"/>
                <a:gd name="T35" fmla="*/ 74 h 154"/>
                <a:gd name="T36" fmla="*/ 31 w 87"/>
                <a:gd name="T37" fmla="*/ 60 h 154"/>
                <a:gd name="T38" fmla="*/ 27 w 87"/>
                <a:gd name="T39" fmla="*/ 45 h 154"/>
                <a:gd name="T40" fmla="*/ 21 w 87"/>
                <a:gd name="T41" fmla="*/ 31 h 154"/>
                <a:gd name="T42" fmla="*/ 14 w 87"/>
                <a:gd name="T43" fmla="*/ 19 h 154"/>
                <a:gd name="T44" fmla="*/ 7 w 87"/>
                <a:gd name="T45" fmla="*/ 9 h 154"/>
                <a:gd name="T46" fmla="*/ 3 w 87"/>
                <a:gd name="T47" fmla="*/ 2 h 154"/>
                <a:gd name="T48" fmla="*/ 0 w 87"/>
                <a:gd name="T4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4" name="Freeform 48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69 h 69"/>
                <a:gd name="T2" fmla="*/ 14 w 161"/>
                <a:gd name="T3" fmla="*/ 52 h 69"/>
                <a:gd name="T4" fmla="*/ 30 w 161"/>
                <a:gd name="T5" fmla="*/ 36 h 69"/>
                <a:gd name="T6" fmla="*/ 49 w 161"/>
                <a:gd name="T7" fmla="*/ 22 h 69"/>
                <a:gd name="T8" fmla="*/ 69 w 161"/>
                <a:gd name="T9" fmla="*/ 11 h 69"/>
                <a:gd name="T10" fmla="*/ 90 w 161"/>
                <a:gd name="T11" fmla="*/ 4 h 69"/>
                <a:gd name="T12" fmla="*/ 110 w 161"/>
                <a:gd name="T13" fmla="*/ 0 h 69"/>
                <a:gd name="T14" fmla="*/ 130 w 161"/>
                <a:gd name="T15" fmla="*/ 4 h 69"/>
                <a:gd name="T16" fmla="*/ 147 w 161"/>
                <a:gd name="T17" fmla="*/ 13 h 69"/>
                <a:gd name="T18" fmla="*/ 158 w 161"/>
                <a:gd name="T19" fmla="*/ 25 h 69"/>
                <a:gd name="T20" fmla="*/ 161 w 161"/>
                <a:gd name="T21" fmla="*/ 37 h 69"/>
                <a:gd name="T22" fmla="*/ 156 w 161"/>
                <a:gd name="T23" fmla="*/ 47 h 69"/>
                <a:gd name="T24" fmla="*/ 148 w 161"/>
                <a:gd name="T25" fmla="*/ 55 h 69"/>
                <a:gd name="T26" fmla="*/ 136 w 161"/>
                <a:gd name="T27" fmla="*/ 61 h 69"/>
                <a:gd name="T28" fmla="*/ 121 w 161"/>
                <a:gd name="T29" fmla="*/ 64 h 69"/>
                <a:gd name="T30" fmla="*/ 105 w 161"/>
                <a:gd name="T31" fmla="*/ 61 h 69"/>
                <a:gd name="T32" fmla="*/ 90 w 161"/>
                <a:gd name="T33" fmla="*/ 54 h 69"/>
                <a:gd name="T34" fmla="*/ 77 w 161"/>
                <a:gd name="T35" fmla="*/ 49 h 69"/>
                <a:gd name="T36" fmla="*/ 63 w 161"/>
                <a:gd name="T37" fmla="*/ 47 h 69"/>
                <a:gd name="T38" fmla="*/ 48 w 161"/>
                <a:gd name="T39" fmla="*/ 50 h 69"/>
                <a:gd name="T40" fmla="*/ 34 w 161"/>
                <a:gd name="T41" fmla="*/ 54 h 69"/>
                <a:gd name="T42" fmla="*/ 21 w 161"/>
                <a:gd name="T43" fmla="*/ 59 h 69"/>
                <a:gd name="T44" fmla="*/ 10 w 161"/>
                <a:gd name="T45" fmla="*/ 64 h 69"/>
                <a:gd name="T46" fmla="*/ 2 w 161"/>
                <a:gd name="T47" fmla="*/ 68 h 69"/>
                <a:gd name="T48" fmla="*/ 0 w 161"/>
                <a:gd name="T4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5" name="Freeform 49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133 h 133"/>
                <a:gd name="T2" fmla="*/ 1 w 114"/>
                <a:gd name="T3" fmla="*/ 111 h 133"/>
                <a:gd name="T4" fmla="*/ 5 w 114"/>
                <a:gd name="T5" fmla="*/ 88 h 133"/>
                <a:gd name="T6" fmla="*/ 11 w 114"/>
                <a:gd name="T7" fmla="*/ 65 h 133"/>
                <a:gd name="T8" fmla="*/ 22 w 114"/>
                <a:gd name="T9" fmla="*/ 44 h 133"/>
                <a:gd name="T10" fmla="*/ 35 w 114"/>
                <a:gd name="T11" fmla="*/ 25 h 133"/>
                <a:gd name="T12" fmla="*/ 49 w 114"/>
                <a:gd name="T13" fmla="*/ 12 h 133"/>
                <a:gd name="T14" fmla="*/ 67 w 114"/>
                <a:gd name="T15" fmla="*/ 2 h 133"/>
                <a:gd name="T16" fmla="*/ 86 w 114"/>
                <a:gd name="T17" fmla="*/ 0 h 133"/>
                <a:gd name="T18" fmla="*/ 102 w 114"/>
                <a:gd name="T19" fmla="*/ 4 h 133"/>
                <a:gd name="T20" fmla="*/ 112 w 114"/>
                <a:gd name="T21" fmla="*/ 12 h 133"/>
                <a:gd name="T22" fmla="*/ 114 w 114"/>
                <a:gd name="T23" fmla="*/ 22 h 133"/>
                <a:gd name="T24" fmla="*/ 112 w 114"/>
                <a:gd name="T25" fmla="*/ 35 h 133"/>
                <a:gd name="T26" fmla="*/ 105 w 114"/>
                <a:gd name="T27" fmla="*/ 46 h 133"/>
                <a:gd name="T28" fmla="*/ 94 w 114"/>
                <a:gd name="T29" fmla="*/ 56 h 133"/>
                <a:gd name="T30" fmla="*/ 81 w 114"/>
                <a:gd name="T31" fmla="*/ 65 h 133"/>
                <a:gd name="T32" fmla="*/ 64 w 114"/>
                <a:gd name="T33" fmla="*/ 67 h 133"/>
                <a:gd name="T34" fmla="*/ 52 w 114"/>
                <a:gd name="T35" fmla="*/ 69 h 133"/>
                <a:gd name="T36" fmla="*/ 39 w 114"/>
                <a:gd name="T37" fmla="*/ 77 h 133"/>
                <a:gd name="T38" fmla="*/ 29 w 114"/>
                <a:gd name="T39" fmla="*/ 88 h 133"/>
                <a:gd name="T40" fmla="*/ 18 w 114"/>
                <a:gd name="T41" fmla="*/ 99 h 133"/>
                <a:gd name="T42" fmla="*/ 11 w 114"/>
                <a:gd name="T43" fmla="*/ 112 h 133"/>
                <a:gd name="T44" fmla="*/ 5 w 114"/>
                <a:gd name="T45" fmla="*/ 122 h 133"/>
                <a:gd name="T46" fmla="*/ 1 w 114"/>
                <a:gd name="T47" fmla="*/ 130 h 133"/>
                <a:gd name="T48" fmla="*/ 0 w 114"/>
                <a:gd name="T4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6" name="Freeform 50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30 w 70"/>
                <a:gd name="T1" fmla="*/ 163 h 163"/>
                <a:gd name="T2" fmla="*/ 18 w 70"/>
                <a:gd name="T3" fmla="*/ 145 h 163"/>
                <a:gd name="T4" fmla="*/ 9 w 70"/>
                <a:gd name="T5" fmla="*/ 124 h 163"/>
                <a:gd name="T6" fmla="*/ 3 w 70"/>
                <a:gd name="T7" fmla="*/ 101 h 163"/>
                <a:gd name="T8" fmla="*/ 0 w 70"/>
                <a:gd name="T9" fmla="*/ 78 h 163"/>
                <a:gd name="T10" fmla="*/ 0 w 70"/>
                <a:gd name="T11" fmla="*/ 56 h 163"/>
                <a:gd name="T12" fmla="*/ 4 w 70"/>
                <a:gd name="T13" fmla="*/ 36 h 163"/>
                <a:gd name="T14" fmla="*/ 13 w 70"/>
                <a:gd name="T15" fmla="*/ 18 h 163"/>
                <a:gd name="T16" fmla="*/ 28 w 70"/>
                <a:gd name="T17" fmla="*/ 6 h 163"/>
                <a:gd name="T18" fmla="*/ 43 w 70"/>
                <a:gd name="T19" fmla="*/ 0 h 163"/>
                <a:gd name="T20" fmla="*/ 56 w 70"/>
                <a:gd name="T21" fmla="*/ 2 h 163"/>
                <a:gd name="T22" fmla="*/ 64 w 70"/>
                <a:gd name="T23" fmla="*/ 9 h 163"/>
                <a:gd name="T24" fmla="*/ 70 w 70"/>
                <a:gd name="T25" fmla="*/ 21 h 163"/>
                <a:gd name="T26" fmla="*/ 70 w 70"/>
                <a:gd name="T27" fmla="*/ 34 h 163"/>
                <a:gd name="T28" fmla="*/ 68 w 70"/>
                <a:gd name="T29" fmla="*/ 48 h 163"/>
                <a:gd name="T30" fmla="*/ 59 w 70"/>
                <a:gd name="T31" fmla="*/ 62 h 163"/>
                <a:gd name="T32" fmla="*/ 48 w 70"/>
                <a:gd name="T33" fmla="*/ 74 h 163"/>
                <a:gd name="T34" fmla="*/ 33 w 70"/>
                <a:gd name="T35" fmla="*/ 97 h 163"/>
                <a:gd name="T36" fmla="*/ 27 w 70"/>
                <a:gd name="T37" fmla="*/ 127 h 163"/>
                <a:gd name="T38" fmla="*/ 28 w 70"/>
                <a:gd name="T39" fmla="*/ 152 h 163"/>
                <a:gd name="T40" fmla="*/ 30 w 70"/>
                <a:gd name="T4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7" name="Freeform 51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8 w 361"/>
                <a:gd name="T1" fmla="*/ 6 h 348"/>
                <a:gd name="T2" fmla="*/ 0 w 361"/>
                <a:gd name="T3" fmla="*/ 1 h 348"/>
                <a:gd name="T4" fmla="*/ 0 w 361"/>
                <a:gd name="T5" fmla="*/ 0 h 348"/>
                <a:gd name="T6" fmla="*/ 8 w 361"/>
                <a:gd name="T7" fmla="*/ 0 h 348"/>
                <a:gd name="T8" fmla="*/ 23 w 361"/>
                <a:gd name="T9" fmla="*/ 4 h 348"/>
                <a:gd name="T10" fmla="*/ 44 w 361"/>
                <a:gd name="T11" fmla="*/ 8 h 348"/>
                <a:gd name="T12" fmla="*/ 69 w 361"/>
                <a:gd name="T13" fmla="*/ 16 h 348"/>
                <a:gd name="T14" fmla="*/ 98 w 361"/>
                <a:gd name="T15" fmla="*/ 27 h 348"/>
                <a:gd name="T16" fmla="*/ 129 w 361"/>
                <a:gd name="T17" fmla="*/ 39 h 348"/>
                <a:gd name="T18" fmla="*/ 162 w 361"/>
                <a:gd name="T19" fmla="*/ 55 h 348"/>
                <a:gd name="T20" fmla="*/ 196 w 361"/>
                <a:gd name="T21" fmla="*/ 74 h 348"/>
                <a:gd name="T22" fmla="*/ 229 w 361"/>
                <a:gd name="T23" fmla="*/ 96 h 348"/>
                <a:gd name="T24" fmla="*/ 262 w 361"/>
                <a:gd name="T25" fmla="*/ 120 h 348"/>
                <a:gd name="T26" fmla="*/ 291 w 361"/>
                <a:gd name="T27" fmla="*/ 146 h 348"/>
                <a:gd name="T28" fmla="*/ 317 w 361"/>
                <a:gd name="T29" fmla="*/ 178 h 348"/>
                <a:gd name="T30" fmla="*/ 340 w 361"/>
                <a:gd name="T31" fmla="*/ 210 h 348"/>
                <a:gd name="T32" fmla="*/ 356 w 361"/>
                <a:gd name="T33" fmla="*/ 247 h 348"/>
                <a:gd name="T34" fmla="*/ 361 w 361"/>
                <a:gd name="T35" fmla="*/ 267 h 348"/>
                <a:gd name="T36" fmla="*/ 358 w 361"/>
                <a:gd name="T37" fmla="*/ 287 h 348"/>
                <a:gd name="T38" fmla="*/ 354 w 361"/>
                <a:gd name="T39" fmla="*/ 304 h 348"/>
                <a:gd name="T40" fmla="*/ 346 w 361"/>
                <a:gd name="T41" fmla="*/ 319 h 348"/>
                <a:gd name="T42" fmla="*/ 336 w 361"/>
                <a:gd name="T43" fmla="*/ 331 h 348"/>
                <a:gd name="T44" fmla="*/ 328 w 361"/>
                <a:gd name="T45" fmla="*/ 340 h 348"/>
                <a:gd name="T46" fmla="*/ 323 w 361"/>
                <a:gd name="T47" fmla="*/ 346 h 348"/>
                <a:gd name="T48" fmla="*/ 320 w 361"/>
                <a:gd name="T49" fmla="*/ 348 h 348"/>
                <a:gd name="T50" fmla="*/ 321 w 361"/>
                <a:gd name="T51" fmla="*/ 346 h 348"/>
                <a:gd name="T52" fmla="*/ 326 w 361"/>
                <a:gd name="T53" fmla="*/ 341 h 348"/>
                <a:gd name="T54" fmla="*/ 331 w 361"/>
                <a:gd name="T55" fmla="*/ 332 h 348"/>
                <a:gd name="T56" fmla="*/ 336 w 361"/>
                <a:gd name="T57" fmla="*/ 320 h 348"/>
                <a:gd name="T58" fmla="*/ 340 w 361"/>
                <a:gd name="T59" fmla="*/ 305 h 348"/>
                <a:gd name="T60" fmla="*/ 342 w 361"/>
                <a:gd name="T61" fmla="*/ 287 h 348"/>
                <a:gd name="T62" fmla="*/ 341 w 361"/>
                <a:gd name="T63" fmla="*/ 267 h 348"/>
                <a:gd name="T64" fmla="*/ 336 w 361"/>
                <a:gd name="T65" fmla="*/ 244 h 348"/>
                <a:gd name="T66" fmla="*/ 326 w 361"/>
                <a:gd name="T67" fmla="*/ 220 h 348"/>
                <a:gd name="T68" fmla="*/ 309 w 361"/>
                <a:gd name="T69" fmla="*/ 194 h 348"/>
                <a:gd name="T70" fmla="*/ 283 w 361"/>
                <a:gd name="T71" fmla="*/ 165 h 348"/>
                <a:gd name="T72" fmla="*/ 250 w 361"/>
                <a:gd name="T73" fmla="*/ 136 h 348"/>
                <a:gd name="T74" fmla="*/ 207 w 361"/>
                <a:gd name="T75" fmla="*/ 105 h 348"/>
                <a:gd name="T76" fmla="*/ 153 w 361"/>
                <a:gd name="T77" fmla="*/ 73 h 348"/>
                <a:gd name="T78" fmla="*/ 88 w 361"/>
                <a:gd name="T79" fmla="*/ 39 h 348"/>
                <a:gd name="T80" fmla="*/ 8 w 361"/>
                <a:gd name="T81" fmla="*/ 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8" name="Freeform 52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25 w 126"/>
                <a:gd name="T1" fmla="*/ 0 h 343"/>
                <a:gd name="T2" fmla="*/ 10 w 126"/>
                <a:gd name="T3" fmla="*/ 30 h 343"/>
                <a:gd name="T4" fmla="*/ 2 w 126"/>
                <a:gd name="T5" fmla="*/ 71 h 343"/>
                <a:gd name="T6" fmla="*/ 0 w 126"/>
                <a:gd name="T7" fmla="*/ 121 h 343"/>
                <a:gd name="T8" fmla="*/ 5 w 126"/>
                <a:gd name="T9" fmla="*/ 175 h 343"/>
                <a:gd name="T10" fmla="*/ 19 w 126"/>
                <a:gd name="T11" fmla="*/ 228 h 343"/>
                <a:gd name="T12" fmla="*/ 43 w 126"/>
                <a:gd name="T13" fmla="*/ 276 h 343"/>
                <a:gd name="T14" fmla="*/ 79 w 126"/>
                <a:gd name="T15" fmla="*/ 316 h 343"/>
                <a:gd name="T16" fmla="*/ 126 w 126"/>
                <a:gd name="T17" fmla="*/ 343 h 343"/>
                <a:gd name="T18" fmla="*/ 123 w 126"/>
                <a:gd name="T19" fmla="*/ 341 h 343"/>
                <a:gd name="T20" fmla="*/ 115 w 126"/>
                <a:gd name="T21" fmla="*/ 332 h 343"/>
                <a:gd name="T22" fmla="*/ 102 w 126"/>
                <a:gd name="T23" fmla="*/ 321 h 343"/>
                <a:gd name="T24" fmla="*/ 87 w 126"/>
                <a:gd name="T25" fmla="*/ 306 h 343"/>
                <a:gd name="T26" fmla="*/ 71 w 126"/>
                <a:gd name="T27" fmla="*/ 288 h 343"/>
                <a:gd name="T28" fmla="*/ 55 w 126"/>
                <a:gd name="T29" fmla="*/ 267 h 343"/>
                <a:gd name="T30" fmla="*/ 41 w 126"/>
                <a:gd name="T31" fmla="*/ 245 h 343"/>
                <a:gd name="T32" fmla="*/ 30 w 126"/>
                <a:gd name="T33" fmla="*/ 221 h 343"/>
                <a:gd name="T34" fmla="*/ 19 w 126"/>
                <a:gd name="T35" fmla="*/ 183 h 343"/>
                <a:gd name="T36" fmla="*/ 13 w 126"/>
                <a:gd name="T37" fmla="*/ 145 h 343"/>
                <a:gd name="T38" fmla="*/ 12 w 126"/>
                <a:gd name="T39" fmla="*/ 108 h 343"/>
                <a:gd name="T40" fmla="*/ 13 w 126"/>
                <a:gd name="T41" fmla="*/ 73 h 343"/>
                <a:gd name="T42" fmla="*/ 17 w 126"/>
                <a:gd name="T43" fmla="*/ 43 h 343"/>
                <a:gd name="T44" fmla="*/ 20 w 126"/>
                <a:gd name="T45" fmla="*/ 20 h 343"/>
                <a:gd name="T46" fmla="*/ 24 w 126"/>
                <a:gd name="T47" fmla="*/ 5 h 343"/>
                <a:gd name="T48" fmla="*/ 25 w 126"/>
                <a:gd name="T4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89" name="Freeform 53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332 w 332"/>
                <a:gd name="T1" fmla="*/ 160 h 160"/>
                <a:gd name="T2" fmla="*/ 326 w 332"/>
                <a:gd name="T3" fmla="*/ 146 h 160"/>
                <a:gd name="T4" fmla="*/ 318 w 332"/>
                <a:gd name="T5" fmla="*/ 130 h 160"/>
                <a:gd name="T6" fmla="*/ 305 w 332"/>
                <a:gd name="T7" fmla="*/ 114 h 160"/>
                <a:gd name="T8" fmla="*/ 290 w 332"/>
                <a:gd name="T9" fmla="*/ 96 h 160"/>
                <a:gd name="T10" fmla="*/ 273 w 332"/>
                <a:gd name="T11" fmla="*/ 79 h 160"/>
                <a:gd name="T12" fmla="*/ 254 w 332"/>
                <a:gd name="T13" fmla="*/ 63 h 160"/>
                <a:gd name="T14" fmla="*/ 232 w 332"/>
                <a:gd name="T15" fmla="*/ 48 h 160"/>
                <a:gd name="T16" fmla="*/ 208 w 332"/>
                <a:gd name="T17" fmla="*/ 34 h 160"/>
                <a:gd name="T18" fmla="*/ 183 w 332"/>
                <a:gd name="T19" fmla="*/ 21 h 160"/>
                <a:gd name="T20" fmla="*/ 158 w 332"/>
                <a:gd name="T21" fmla="*/ 11 h 160"/>
                <a:gd name="T22" fmla="*/ 132 w 332"/>
                <a:gd name="T23" fmla="*/ 4 h 160"/>
                <a:gd name="T24" fmla="*/ 104 w 332"/>
                <a:gd name="T25" fmla="*/ 0 h 160"/>
                <a:gd name="T26" fmla="*/ 77 w 332"/>
                <a:gd name="T27" fmla="*/ 0 h 160"/>
                <a:gd name="T28" fmla="*/ 51 w 332"/>
                <a:gd name="T29" fmla="*/ 2 h 160"/>
                <a:gd name="T30" fmla="*/ 26 w 332"/>
                <a:gd name="T31" fmla="*/ 10 h 160"/>
                <a:gd name="T32" fmla="*/ 0 w 332"/>
                <a:gd name="T33" fmla="*/ 23 h 160"/>
                <a:gd name="T34" fmla="*/ 5 w 332"/>
                <a:gd name="T35" fmla="*/ 21 h 160"/>
                <a:gd name="T36" fmla="*/ 15 w 332"/>
                <a:gd name="T37" fmla="*/ 19 h 160"/>
                <a:gd name="T38" fmla="*/ 33 w 332"/>
                <a:gd name="T39" fmla="*/ 17 h 160"/>
                <a:gd name="T40" fmla="*/ 54 w 332"/>
                <a:gd name="T41" fmla="*/ 15 h 160"/>
                <a:gd name="T42" fmla="*/ 79 w 332"/>
                <a:gd name="T43" fmla="*/ 13 h 160"/>
                <a:gd name="T44" fmla="*/ 105 w 332"/>
                <a:gd name="T45" fmla="*/ 15 h 160"/>
                <a:gd name="T46" fmla="*/ 132 w 332"/>
                <a:gd name="T47" fmla="*/ 18 h 160"/>
                <a:gd name="T48" fmla="*/ 157 w 332"/>
                <a:gd name="T49" fmla="*/ 24 h 160"/>
                <a:gd name="T50" fmla="*/ 194 w 332"/>
                <a:gd name="T51" fmla="*/ 39 h 160"/>
                <a:gd name="T52" fmla="*/ 226 w 332"/>
                <a:gd name="T53" fmla="*/ 59 h 160"/>
                <a:gd name="T54" fmla="*/ 256 w 332"/>
                <a:gd name="T55" fmla="*/ 81 h 160"/>
                <a:gd name="T56" fmla="*/ 282 w 332"/>
                <a:gd name="T57" fmla="*/ 104 h 160"/>
                <a:gd name="T58" fmla="*/ 303 w 332"/>
                <a:gd name="T59" fmla="*/ 125 h 160"/>
                <a:gd name="T60" fmla="*/ 318 w 332"/>
                <a:gd name="T61" fmla="*/ 144 h 160"/>
                <a:gd name="T62" fmla="*/ 329 w 332"/>
                <a:gd name="T63" fmla="*/ 155 h 160"/>
                <a:gd name="T64" fmla="*/ 332 w 332"/>
                <a:gd name="T6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0" name="Freeform 54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330 w 373"/>
                <a:gd name="T1" fmla="*/ 1333 h 1340"/>
                <a:gd name="T2" fmla="*/ 242 w 373"/>
                <a:gd name="T3" fmla="*/ 1323 h 1340"/>
                <a:gd name="T4" fmla="*/ 162 w 373"/>
                <a:gd name="T5" fmla="*/ 1304 h 1340"/>
                <a:gd name="T6" fmla="*/ 96 w 373"/>
                <a:gd name="T7" fmla="*/ 1268 h 1340"/>
                <a:gd name="T8" fmla="*/ 53 w 373"/>
                <a:gd name="T9" fmla="*/ 1211 h 1340"/>
                <a:gd name="T10" fmla="*/ 42 w 373"/>
                <a:gd name="T11" fmla="*/ 1130 h 1340"/>
                <a:gd name="T12" fmla="*/ 68 w 373"/>
                <a:gd name="T13" fmla="*/ 1017 h 1340"/>
                <a:gd name="T14" fmla="*/ 142 w 373"/>
                <a:gd name="T15" fmla="*/ 867 h 1340"/>
                <a:gd name="T16" fmla="*/ 248 w 373"/>
                <a:gd name="T17" fmla="*/ 700 h 1340"/>
                <a:gd name="T18" fmla="*/ 318 w 373"/>
                <a:gd name="T19" fmla="*/ 556 h 1340"/>
                <a:gd name="T20" fmla="*/ 357 w 373"/>
                <a:gd name="T21" fmla="*/ 426 h 1340"/>
                <a:gd name="T22" fmla="*/ 368 w 373"/>
                <a:gd name="T23" fmla="*/ 310 h 1340"/>
                <a:gd name="T24" fmla="*/ 355 w 373"/>
                <a:gd name="T25" fmla="*/ 210 h 1340"/>
                <a:gd name="T26" fmla="*/ 323 w 373"/>
                <a:gd name="T27" fmla="*/ 129 h 1340"/>
                <a:gd name="T28" fmla="*/ 276 w 373"/>
                <a:gd name="T29" fmla="*/ 65 h 1340"/>
                <a:gd name="T30" fmla="*/ 218 w 373"/>
                <a:gd name="T31" fmla="*/ 22 h 1340"/>
                <a:gd name="T32" fmla="*/ 162 w 373"/>
                <a:gd name="T33" fmla="*/ 2 h 1340"/>
                <a:gd name="T34" fmla="*/ 119 w 373"/>
                <a:gd name="T35" fmla="*/ 2 h 1340"/>
                <a:gd name="T36" fmla="*/ 84 w 373"/>
                <a:gd name="T37" fmla="*/ 15 h 1340"/>
                <a:gd name="T38" fmla="*/ 56 w 373"/>
                <a:gd name="T39" fmla="*/ 35 h 1340"/>
                <a:gd name="T40" fmla="*/ 33 w 373"/>
                <a:gd name="T41" fmla="*/ 62 h 1340"/>
                <a:gd name="T42" fmla="*/ 16 w 373"/>
                <a:gd name="T43" fmla="*/ 87 h 1340"/>
                <a:gd name="T44" fmla="*/ 6 w 373"/>
                <a:gd name="T45" fmla="*/ 108 h 1340"/>
                <a:gd name="T46" fmla="*/ 1 w 373"/>
                <a:gd name="T47" fmla="*/ 121 h 1340"/>
                <a:gd name="T48" fmla="*/ 1 w 373"/>
                <a:gd name="T49" fmla="*/ 122 h 1340"/>
                <a:gd name="T50" fmla="*/ 8 w 373"/>
                <a:gd name="T51" fmla="*/ 111 h 1340"/>
                <a:gd name="T52" fmla="*/ 23 w 373"/>
                <a:gd name="T53" fmla="*/ 94 h 1340"/>
                <a:gd name="T54" fmla="*/ 44 w 373"/>
                <a:gd name="T55" fmla="*/ 75 h 1340"/>
                <a:gd name="T56" fmla="*/ 69 w 373"/>
                <a:gd name="T57" fmla="*/ 54 h 1340"/>
                <a:gd name="T58" fmla="*/ 99 w 373"/>
                <a:gd name="T59" fmla="*/ 37 h 1340"/>
                <a:gd name="T60" fmla="*/ 133 w 373"/>
                <a:gd name="T61" fmla="*/ 27 h 1340"/>
                <a:gd name="T62" fmla="*/ 170 w 373"/>
                <a:gd name="T63" fmla="*/ 27 h 1340"/>
                <a:gd name="T64" fmla="*/ 210 w 373"/>
                <a:gd name="T65" fmla="*/ 42 h 1340"/>
                <a:gd name="T66" fmla="*/ 253 w 373"/>
                <a:gd name="T67" fmla="*/ 72 h 1340"/>
                <a:gd name="T68" fmla="*/ 293 w 373"/>
                <a:gd name="T69" fmla="*/ 114 h 1340"/>
                <a:gd name="T70" fmla="*/ 327 w 373"/>
                <a:gd name="T71" fmla="*/ 169 h 1340"/>
                <a:gd name="T72" fmla="*/ 350 w 373"/>
                <a:gd name="T73" fmla="*/ 236 h 1340"/>
                <a:gd name="T74" fmla="*/ 361 w 373"/>
                <a:gd name="T75" fmla="*/ 313 h 1340"/>
                <a:gd name="T76" fmla="*/ 353 w 373"/>
                <a:gd name="T77" fmla="*/ 402 h 1340"/>
                <a:gd name="T78" fmla="*/ 322 w 373"/>
                <a:gd name="T79" fmla="*/ 501 h 1340"/>
                <a:gd name="T80" fmla="*/ 268 w 373"/>
                <a:gd name="T81" fmla="*/ 610 h 1340"/>
                <a:gd name="T82" fmla="*/ 205 w 373"/>
                <a:gd name="T83" fmla="*/ 715 h 1340"/>
                <a:gd name="T84" fmla="*/ 145 w 373"/>
                <a:gd name="T85" fmla="*/ 813 h 1340"/>
                <a:gd name="T86" fmla="*/ 92 w 373"/>
                <a:gd name="T87" fmla="*/ 902 h 1340"/>
                <a:gd name="T88" fmla="*/ 49 w 373"/>
                <a:gd name="T89" fmla="*/ 984 h 1340"/>
                <a:gd name="T90" fmla="*/ 19 w 373"/>
                <a:gd name="T91" fmla="*/ 1060 h 1340"/>
                <a:gd name="T92" fmla="*/ 7 w 373"/>
                <a:gd name="T93" fmla="*/ 1130 h 1340"/>
                <a:gd name="T94" fmla="*/ 19 w 373"/>
                <a:gd name="T95" fmla="*/ 1193 h 1340"/>
                <a:gd name="T96" fmla="*/ 56 w 373"/>
                <a:gd name="T97" fmla="*/ 1249 h 1340"/>
                <a:gd name="T98" fmla="*/ 104 w 373"/>
                <a:gd name="T99" fmla="*/ 1290 h 1340"/>
                <a:gd name="T100" fmla="*/ 158 w 373"/>
                <a:gd name="T101" fmla="*/ 1317 h 1340"/>
                <a:gd name="T102" fmla="*/ 215 w 373"/>
                <a:gd name="T103" fmla="*/ 1332 h 1340"/>
                <a:gd name="T104" fmla="*/ 269 w 373"/>
                <a:gd name="T105" fmla="*/ 1339 h 1340"/>
                <a:gd name="T106" fmla="*/ 316 w 373"/>
                <a:gd name="T107" fmla="*/ 1340 h 1340"/>
                <a:gd name="T108" fmla="*/ 350 w 373"/>
                <a:gd name="T109" fmla="*/ 1338 h 1340"/>
                <a:gd name="T110" fmla="*/ 371 w 373"/>
                <a:gd name="T111" fmla="*/ 133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1" name="Freeform 55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99 w 110"/>
                <a:gd name="T1" fmla="*/ 62 h 123"/>
                <a:gd name="T2" fmla="*/ 105 w 110"/>
                <a:gd name="T3" fmla="*/ 56 h 123"/>
                <a:gd name="T4" fmla="*/ 110 w 110"/>
                <a:gd name="T5" fmla="*/ 48 h 123"/>
                <a:gd name="T6" fmla="*/ 110 w 110"/>
                <a:gd name="T7" fmla="*/ 39 h 123"/>
                <a:gd name="T8" fmla="*/ 108 w 110"/>
                <a:gd name="T9" fmla="*/ 31 h 123"/>
                <a:gd name="T10" fmla="*/ 102 w 110"/>
                <a:gd name="T11" fmla="*/ 25 h 123"/>
                <a:gd name="T12" fmla="*/ 94 w 110"/>
                <a:gd name="T13" fmla="*/ 21 h 123"/>
                <a:gd name="T14" fmla="*/ 86 w 110"/>
                <a:gd name="T15" fmla="*/ 20 h 123"/>
                <a:gd name="T16" fmla="*/ 77 w 110"/>
                <a:gd name="T17" fmla="*/ 23 h 123"/>
                <a:gd name="T18" fmla="*/ 74 w 110"/>
                <a:gd name="T19" fmla="*/ 13 h 123"/>
                <a:gd name="T20" fmla="*/ 70 w 110"/>
                <a:gd name="T21" fmla="*/ 6 h 123"/>
                <a:gd name="T22" fmla="*/ 63 w 110"/>
                <a:gd name="T23" fmla="*/ 2 h 123"/>
                <a:gd name="T24" fmla="*/ 55 w 110"/>
                <a:gd name="T25" fmla="*/ 0 h 123"/>
                <a:gd name="T26" fmla="*/ 48 w 110"/>
                <a:gd name="T27" fmla="*/ 2 h 123"/>
                <a:gd name="T28" fmla="*/ 41 w 110"/>
                <a:gd name="T29" fmla="*/ 6 h 123"/>
                <a:gd name="T30" fmla="*/ 36 w 110"/>
                <a:gd name="T31" fmla="*/ 13 h 123"/>
                <a:gd name="T32" fmla="*/ 34 w 110"/>
                <a:gd name="T33" fmla="*/ 23 h 123"/>
                <a:gd name="T34" fmla="*/ 25 w 110"/>
                <a:gd name="T35" fmla="*/ 20 h 123"/>
                <a:gd name="T36" fmla="*/ 17 w 110"/>
                <a:gd name="T37" fmla="*/ 20 h 123"/>
                <a:gd name="T38" fmla="*/ 9 w 110"/>
                <a:gd name="T39" fmla="*/ 24 h 123"/>
                <a:gd name="T40" fmla="*/ 3 w 110"/>
                <a:gd name="T41" fmla="*/ 31 h 123"/>
                <a:gd name="T42" fmla="*/ 1 w 110"/>
                <a:gd name="T43" fmla="*/ 39 h 123"/>
                <a:gd name="T44" fmla="*/ 1 w 110"/>
                <a:gd name="T45" fmla="*/ 47 h 123"/>
                <a:gd name="T46" fmla="*/ 4 w 110"/>
                <a:gd name="T47" fmla="*/ 55 h 123"/>
                <a:gd name="T48" fmla="*/ 11 w 110"/>
                <a:gd name="T49" fmla="*/ 61 h 123"/>
                <a:gd name="T50" fmla="*/ 4 w 110"/>
                <a:gd name="T51" fmla="*/ 66 h 123"/>
                <a:gd name="T52" fmla="*/ 0 w 110"/>
                <a:gd name="T53" fmla="*/ 74 h 123"/>
                <a:gd name="T54" fmla="*/ 0 w 110"/>
                <a:gd name="T55" fmla="*/ 84 h 123"/>
                <a:gd name="T56" fmla="*/ 2 w 110"/>
                <a:gd name="T57" fmla="*/ 92 h 123"/>
                <a:gd name="T58" fmla="*/ 8 w 110"/>
                <a:gd name="T59" fmla="*/ 97 h 123"/>
                <a:gd name="T60" fmla="*/ 16 w 110"/>
                <a:gd name="T61" fmla="*/ 101 h 123"/>
                <a:gd name="T62" fmla="*/ 24 w 110"/>
                <a:gd name="T63" fmla="*/ 102 h 123"/>
                <a:gd name="T64" fmla="*/ 33 w 110"/>
                <a:gd name="T65" fmla="*/ 100 h 123"/>
                <a:gd name="T66" fmla="*/ 35 w 110"/>
                <a:gd name="T67" fmla="*/ 109 h 123"/>
                <a:gd name="T68" fmla="*/ 40 w 110"/>
                <a:gd name="T69" fmla="*/ 116 h 123"/>
                <a:gd name="T70" fmla="*/ 46 w 110"/>
                <a:gd name="T71" fmla="*/ 121 h 123"/>
                <a:gd name="T72" fmla="*/ 54 w 110"/>
                <a:gd name="T73" fmla="*/ 123 h 123"/>
                <a:gd name="T74" fmla="*/ 62 w 110"/>
                <a:gd name="T75" fmla="*/ 121 h 123"/>
                <a:gd name="T76" fmla="*/ 69 w 110"/>
                <a:gd name="T77" fmla="*/ 116 h 123"/>
                <a:gd name="T78" fmla="*/ 73 w 110"/>
                <a:gd name="T79" fmla="*/ 109 h 123"/>
                <a:gd name="T80" fmla="*/ 76 w 110"/>
                <a:gd name="T81" fmla="*/ 101 h 123"/>
                <a:gd name="T82" fmla="*/ 85 w 110"/>
                <a:gd name="T83" fmla="*/ 103 h 123"/>
                <a:gd name="T84" fmla="*/ 93 w 110"/>
                <a:gd name="T85" fmla="*/ 102 h 123"/>
                <a:gd name="T86" fmla="*/ 101 w 110"/>
                <a:gd name="T87" fmla="*/ 99 h 123"/>
                <a:gd name="T88" fmla="*/ 107 w 110"/>
                <a:gd name="T89" fmla="*/ 93 h 123"/>
                <a:gd name="T90" fmla="*/ 109 w 110"/>
                <a:gd name="T91" fmla="*/ 85 h 123"/>
                <a:gd name="T92" fmla="*/ 109 w 110"/>
                <a:gd name="T93" fmla="*/ 77 h 123"/>
                <a:gd name="T94" fmla="*/ 105 w 110"/>
                <a:gd name="T95" fmla="*/ 69 h 123"/>
                <a:gd name="T96" fmla="*/ 99 w 110"/>
                <a:gd name="T97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2" name="Freeform 56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5 w 31"/>
                <a:gd name="T1" fmla="*/ 33 h 33"/>
                <a:gd name="T2" fmla="*/ 9 w 31"/>
                <a:gd name="T3" fmla="*/ 32 h 33"/>
                <a:gd name="T4" fmla="*/ 4 w 31"/>
                <a:gd name="T5" fmla="*/ 28 h 33"/>
                <a:gd name="T6" fmla="*/ 1 w 31"/>
                <a:gd name="T7" fmla="*/ 24 h 33"/>
                <a:gd name="T8" fmla="*/ 0 w 31"/>
                <a:gd name="T9" fmla="*/ 17 h 33"/>
                <a:gd name="T10" fmla="*/ 1 w 31"/>
                <a:gd name="T11" fmla="*/ 10 h 33"/>
                <a:gd name="T12" fmla="*/ 4 w 31"/>
                <a:gd name="T13" fmla="*/ 5 h 33"/>
                <a:gd name="T14" fmla="*/ 9 w 31"/>
                <a:gd name="T15" fmla="*/ 2 h 33"/>
                <a:gd name="T16" fmla="*/ 15 w 31"/>
                <a:gd name="T17" fmla="*/ 0 h 33"/>
                <a:gd name="T18" fmla="*/ 22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0 w 31"/>
                <a:gd name="T27" fmla="*/ 24 h 33"/>
                <a:gd name="T28" fmla="*/ 26 w 31"/>
                <a:gd name="T29" fmla="*/ 28 h 33"/>
                <a:gd name="T30" fmla="*/ 22 w 31"/>
                <a:gd name="T31" fmla="*/ 32 h 33"/>
                <a:gd name="T32" fmla="*/ 15 w 31"/>
                <a:gd name="T3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3" name="Freeform 57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01 w 111"/>
                <a:gd name="T1" fmla="*/ 61 h 122"/>
                <a:gd name="T2" fmla="*/ 108 w 111"/>
                <a:gd name="T3" fmla="*/ 55 h 122"/>
                <a:gd name="T4" fmla="*/ 111 w 111"/>
                <a:gd name="T5" fmla="*/ 47 h 122"/>
                <a:gd name="T6" fmla="*/ 111 w 111"/>
                <a:gd name="T7" fmla="*/ 39 h 122"/>
                <a:gd name="T8" fmla="*/ 109 w 111"/>
                <a:gd name="T9" fmla="*/ 31 h 122"/>
                <a:gd name="T10" fmla="*/ 103 w 111"/>
                <a:gd name="T11" fmla="*/ 24 h 122"/>
                <a:gd name="T12" fmla="*/ 96 w 111"/>
                <a:gd name="T13" fmla="*/ 21 h 122"/>
                <a:gd name="T14" fmla="*/ 88 w 111"/>
                <a:gd name="T15" fmla="*/ 20 h 122"/>
                <a:gd name="T16" fmla="*/ 79 w 111"/>
                <a:gd name="T17" fmla="*/ 22 h 122"/>
                <a:gd name="T18" fmla="*/ 77 w 111"/>
                <a:gd name="T19" fmla="*/ 13 h 122"/>
                <a:gd name="T20" fmla="*/ 71 w 111"/>
                <a:gd name="T21" fmla="*/ 6 h 122"/>
                <a:gd name="T22" fmla="*/ 64 w 111"/>
                <a:gd name="T23" fmla="*/ 1 h 122"/>
                <a:gd name="T24" fmla="*/ 56 w 111"/>
                <a:gd name="T25" fmla="*/ 0 h 122"/>
                <a:gd name="T26" fmla="*/ 48 w 111"/>
                <a:gd name="T27" fmla="*/ 1 h 122"/>
                <a:gd name="T28" fmla="*/ 41 w 111"/>
                <a:gd name="T29" fmla="*/ 6 h 122"/>
                <a:gd name="T30" fmla="*/ 36 w 111"/>
                <a:gd name="T31" fmla="*/ 13 h 122"/>
                <a:gd name="T32" fmla="*/ 34 w 111"/>
                <a:gd name="T33" fmla="*/ 22 h 122"/>
                <a:gd name="T34" fmla="*/ 25 w 111"/>
                <a:gd name="T35" fmla="*/ 20 h 122"/>
                <a:gd name="T36" fmla="*/ 17 w 111"/>
                <a:gd name="T37" fmla="*/ 20 h 122"/>
                <a:gd name="T38" fmla="*/ 9 w 111"/>
                <a:gd name="T39" fmla="*/ 23 h 122"/>
                <a:gd name="T40" fmla="*/ 3 w 111"/>
                <a:gd name="T41" fmla="*/ 30 h 122"/>
                <a:gd name="T42" fmla="*/ 1 w 111"/>
                <a:gd name="T43" fmla="*/ 38 h 122"/>
                <a:gd name="T44" fmla="*/ 1 w 111"/>
                <a:gd name="T45" fmla="*/ 46 h 122"/>
                <a:gd name="T46" fmla="*/ 4 w 111"/>
                <a:gd name="T47" fmla="*/ 54 h 122"/>
                <a:gd name="T48" fmla="*/ 11 w 111"/>
                <a:gd name="T49" fmla="*/ 60 h 122"/>
                <a:gd name="T50" fmla="*/ 4 w 111"/>
                <a:gd name="T51" fmla="*/ 66 h 122"/>
                <a:gd name="T52" fmla="*/ 1 w 111"/>
                <a:gd name="T53" fmla="*/ 74 h 122"/>
                <a:gd name="T54" fmla="*/ 0 w 111"/>
                <a:gd name="T55" fmla="*/ 83 h 122"/>
                <a:gd name="T56" fmla="*/ 2 w 111"/>
                <a:gd name="T57" fmla="*/ 91 h 122"/>
                <a:gd name="T58" fmla="*/ 8 w 111"/>
                <a:gd name="T59" fmla="*/ 98 h 122"/>
                <a:gd name="T60" fmla="*/ 16 w 111"/>
                <a:gd name="T61" fmla="*/ 102 h 122"/>
                <a:gd name="T62" fmla="*/ 24 w 111"/>
                <a:gd name="T63" fmla="*/ 102 h 122"/>
                <a:gd name="T64" fmla="*/ 33 w 111"/>
                <a:gd name="T65" fmla="*/ 99 h 122"/>
                <a:gd name="T66" fmla="*/ 35 w 111"/>
                <a:gd name="T67" fmla="*/ 108 h 122"/>
                <a:gd name="T68" fmla="*/ 40 w 111"/>
                <a:gd name="T69" fmla="*/ 115 h 122"/>
                <a:gd name="T70" fmla="*/ 47 w 111"/>
                <a:gd name="T71" fmla="*/ 120 h 122"/>
                <a:gd name="T72" fmla="*/ 55 w 111"/>
                <a:gd name="T73" fmla="*/ 122 h 122"/>
                <a:gd name="T74" fmla="*/ 63 w 111"/>
                <a:gd name="T75" fmla="*/ 120 h 122"/>
                <a:gd name="T76" fmla="*/ 70 w 111"/>
                <a:gd name="T77" fmla="*/ 115 h 122"/>
                <a:gd name="T78" fmla="*/ 76 w 111"/>
                <a:gd name="T79" fmla="*/ 108 h 122"/>
                <a:gd name="T80" fmla="*/ 78 w 111"/>
                <a:gd name="T81" fmla="*/ 100 h 122"/>
                <a:gd name="T82" fmla="*/ 87 w 111"/>
                <a:gd name="T83" fmla="*/ 103 h 122"/>
                <a:gd name="T84" fmla="*/ 95 w 111"/>
                <a:gd name="T85" fmla="*/ 102 h 122"/>
                <a:gd name="T86" fmla="*/ 103 w 111"/>
                <a:gd name="T87" fmla="*/ 98 h 122"/>
                <a:gd name="T88" fmla="*/ 109 w 111"/>
                <a:gd name="T89" fmla="*/ 92 h 122"/>
                <a:gd name="T90" fmla="*/ 111 w 111"/>
                <a:gd name="T91" fmla="*/ 84 h 122"/>
                <a:gd name="T92" fmla="*/ 110 w 111"/>
                <a:gd name="T93" fmla="*/ 76 h 122"/>
                <a:gd name="T94" fmla="*/ 107 w 111"/>
                <a:gd name="T95" fmla="*/ 68 h 122"/>
                <a:gd name="T96" fmla="*/ 101 w 111"/>
                <a:gd name="T97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4" name="Freeform 58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6 w 32"/>
                <a:gd name="T1" fmla="*/ 32 h 32"/>
                <a:gd name="T2" fmla="*/ 9 w 32"/>
                <a:gd name="T3" fmla="*/ 31 h 32"/>
                <a:gd name="T4" fmla="*/ 4 w 32"/>
                <a:gd name="T5" fmla="*/ 28 h 32"/>
                <a:gd name="T6" fmla="*/ 1 w 32"/>
                <a:gd name="T7" fmla="*/ 23 h 32"/>
                <a:gd name="T8" fmla="*/ 0 w 32"/>
                <a:gd name="T9" fmla="*/ 16 h 32"/>
                <a:gd name="T10" fmla="*/ 1 w 32"/>
                <a:gd name="T11" fmla="*/ 9 h 32"/>
                <a:gd name="T12" fmla="*/ 4 w 32"/>
                <a:gd name="T13" fmla="*/ 5 h 32"/>
                <a:gd name="T14" fmla="*/ 9 w 32"/>
                <a:gd name="T15" fmla="*/ 1 h 32"/>
                <a:gd name="T16" fmla="*/ 16 w 32"/>
                <a:gd name="T17" fmla="*/ 0 h 32"/>
                <a:gd name="T18" fmla="*/ 23 w 32"/>
                <a:gd name="T19" fmla="*/ 1 h 32"/>
                <a:gd name="T20" fmla="*/ 27 w 32"/>
                <a:gd name="T21" fmla="*/ 5 h 32"/>
                <a:gd name="T22" fmla="*/ 31 w 32"/>
                <a:gd name="T23" fmla="*/ 9 h 32"/>
                <a:gd name="T24" fmla="*/ 32 w 32"/>
                <a:gd name="T25" fmla="*/ 16 h 32"/>
                <a:gd name="T26" fmla="*/ 31 w 32"/>
                <a:gd name="T27" fmla="*/ 23 h 32"/>
                <a:gd name="T28" fmla="*/ 27 w 32"/>
                <a:gd name="T29" fmla="*/ 28 h 32"/>
                <a:gd name="T30" fmla="*/ 23 w 32"/>
                <a:gd name="T31" fmla="*/ 31 h 32"/>
                <a:gd name="T32" fmla="*/ 16 w 32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5" name="Freeform 59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31 w 136"/>
                <a:gd name="T1" fmla="*/ 67 h 149"/>
                <a:gd name="T2" fmla="*/ 136 w 136"/>
                <a:gd name="T3" fmla="*/ 47 h 149"/>
                <a:gd name="T4" fmla="*/ 129 w 136"/>
                <a:gd name="T5" fmla="*/ 34 h 149"/>
                <a:gd name="T6" fmla="*/ 121 w 136"/>
                <a:gd name="T7" fmla="*/ 28 h 149"/>
                <a:gd name="T8" fmla="*/ 112 w 136"/>
                <a:gd name="T9" fmla="*/ 26 h 149"/>
                <a:gd name="T10" fmla="*/ 102 w 136"/>
                <a:gd name="T11" fmla="*/ 26 h 149"/>
                <a:gd name="T12" fmla="*/ 94 w 136"/>
                <a:gd name="T13" fmla="*/ 18 h 149"/>
                <a:gd name="T14" fmla="*/ 79 w 136"/>
                <a:gd name="T15" fmla="*/ 3 h 149"/>
                <a:gd name="T16" fmla="*/ 58 w 136"/>
                <a:gd name="T17" fmla="*/ 3 h 149"/>
                <a:gd name="T18" fmla="*/ 44 w 136"/>
                <a:gd name="T19" fmla="*/ 16 h 149"/>
                <a:gd name="T20" fmla="*/ 36 w 136"/>
                <a:gd name="T21" fmla="*/ 24 h 149"/>
                <a:gd name="T22" fmla="*/ 25 w 136"/>
                <a:gd name="T23" fmla="*/ 24 h 149"/>
                <a:gd name="T24" fmla="*/ 15 w 136"/>
                <a:gd name="T25" fmla="*/ 27 h 149"/>
                <a:gd name="T26" fmla="*/ 7 w 136"/>
                <a:gd name="T27" fmla="*/ 32 h 149"/>
                <a:gd name="T28" fmla="*/ 0 w 136"/>
                <a:gd name="T29" fmla="*/ 46 h 149"/>
                <a:gd name="T30" fmla="*/ 6 w 136"/>
                <a:gd name="T31" fmla="*/ 66 h 149"/>
                <a:gd name="T32" fmla="*/ 5 w 136"/>
                <a:gd name="T33" fmla="*/ 81 h 149"/>
                <a:gd name="T34" fmla="*/ 0 w 136"/>
                <a:gd name="T35" fmla="*/ 100 h 149"/>
                <a:gd name="T36" fmla="*/ 7 w 136"/>
                <a:gd name="T37" fmla="*/ 115 h 149"/>
                <a:gd name="T38" fmla="*/ 14 w 136"/>
                <a:gd name="T39" fmla="*/ 121 h 149"/>
                <a:gd name="T40" fmla="*/ 25 w 136"/>
                <a:gd name="T41" fmla="*/ 123 h 149"/>
                <a:gd name="T42" fmla="*/ 34 w 136"/>
                <a:gd name="T43" fmla="*/ 122 h 149"/>
                <a:gd name="T44" fmla="*/ 42 w 136"/>
                <a:gd name="T45" fmla="*/ 132 h 149"/>
                <a:gd name="T46" fmla="*/ 57 w 136"/>
                <a:gd name="T47" fmla="*/ 147 h 149"/>
                <a:gd name="T48" fmla="*/ 78 w 136"/>
                <a:gd name="T49" fmla="*/ 147 h 149"/>
                <a:gd name="T50" fmla="*/ 91 w 136"/>
                <a:gd name="T51" fmla="*/ 133 h 149"/>
                <a:gd name="T52" fmla="*/ 100 w 136"/>
                <a:gd name="T53" fmla="*/ 123 h 149"/>
                <a:gd name="T54" fmla="*/ 111 w 136"/>
                <a:gd name="T55" fmla="*/ 125 h 149"/>
                <a:gd name="T56" fmla="*/ 120 w 136"/>
                <a:gd name="T57" fmla="*/ 122 h 149"/>
                <a:gd name="T58" fmla="*/ 128 w 136"/>
                <a:gd name="T59" fmla="*/ 117 h 149"/>
                <a:gd name="T60" fmla="*/ 135 w 136"/>
                <a:gd name="T61" fmla="*/ 103 h 149"/>
                <a:gd name="T62" fmla="*/ 129 w 136"/>
                <a:gd name="T63" fmla="*/ 8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6" name="Freeform 60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9 w 39"/>
                <a:gd name="T1" fmla="*/ 40 h 40"/>
                <a:gd name="T2" fmla="*/ 11 w 39"/>
                <a:gd name="T3" fmla="*/ 38 h 40"/>
                <a:gd name="T4" fmla="*/ 5 w 39"/>
                <a:gd name="T5" fmla="*/ 34 h 40"/>
                <a:gd name="T6" fmla="*/ 1 w 39"/>
                <a:gd name="T7" fmla="*/ 27 h 40"/>
                <a:gd name="T8" fmla="*/ 0 w 39"/>
                <a:gd name="T9" fmla="*/ 20 h 40"/>
                <a:gd name="T10" fmla="*/ 1 w 39"/>
                <a:gd name="T11" fmla="*/ 12 h 40"/>
                <a:gd name="T12" fmla="*/ 5 w 39"/>
                <a:gd name="T13" fmla="*/ 6 h 40"/>
                <a:gd name="T14" fmla="*/ 11 w 39"/>
                <a:gd name="T15" fmla="*/ 2 h 40"/>
                <a:gd name="T16" fmla="*/ 19 w 39"/>
                <a:gd name="T17" fmla="*/ 0 h 40"/>
                <a:gd name="T18" fmla="*/ 26 w 39"/>
                <a:gd name="T19" fmla="*/ 2 h 40"/>
                <a:gd name="T20" fmla="*/ 33 w 39"/>
                <a:gd name="T21" fmla="*/ 6 h 40"/>
                <a:gd name="T22" fmla="*/ 38 w 39"/>
                <a:gd name="T23" fmla="*/ 12 h 40"/>
                <a:gd name="T24" fmla="*/ 39 w 39"/>
                <a:gd name="T25" fmla="*/ 20 h 40"/>
                <a:gd name="T26" fmla="*/ 38 w 39"/>
                <a:gd name="T27" fmla="*/ 27 h 40"/>
                <a:gd name="T28" fmla="*/ 33 w 39"/>
                <a:gd name="T29" fmla="*/ 34 h 40"/>
                <a:gd name="T30" fmla="*/ 26 w 39"/>
                <a:gd name="T31" fmla="*/ 38 h 40"/>
                <a:gd name="T32" fmla="*/ 19 w 39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7" name="Freeform 61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181 h 181"/>
                <a:gd name="T2" fmla="*/ 25 w 129"/>
                <a:gd name="T3" fmla="*/ 172 h 181"/>
                <a:gd name="T4" fmla="*/ 52 w 129"/>
                <a:gd name="T5" fmla="*/ 158 h 181"/>
                <a:gd name="T6" fmla="*/ 76 w 129"/>
                <a:gd name="T7" fmla="*/ 141 h 181"/>
                <a:gd name="T8" fmla="*/ 97 w 129"/>
                <a:gd name="T9" fmla="*/ 120 h 181"/>
                <a:gd name="T10" fmla="*/ 114 w 129"/>
                <a:gd name="T11" fmla="*/ 98 h 181"/>
                <a:gd name="T12" fmla="*/ 124 w 129"/>
                <a:gd name="T13" fmla="*/ 74 h 181"/>
                <a:gd name="T14" fmla="*/ 129 w 129"/>
                <a:gd name="T15" fmla="*/ 50 h 181"/>
                <a:gd name="T16" fmla="*/ 124 w 129"/>
                <a:gd name="T17" fmla="*/ 26 h 181"/>
                <a:gd name="T18" fmla="*/ 114 w 129"/>
                <a:gd name="T19" fmla="*/ 8 h 181"/>
                <a:gd name="T20" fmla="*/ 100 w 129"/>
                <a:gd name="T21" fmla="*/ 0 h 181"/>
                <a:gd name="T22" fmla="*/ 86 w 129"/>
                <a:gd name="T23" fmla="*/ 1 h 181"/>
                <a:gd name="T24" fmla="*/ 72 w 129"/>
                <a:gd name="T25" fmla="*/ 8 h 181"/>
                <a:gd name="T26" fmla="*/ 61 w 129"/>
                <a:gd name="T27" fmla="*/ 21 h 181"/>
                <a:gd name="T28" fmla="*/ 53 w 129"/>
                <a:gd name="T29" fmla="*/ 38 h 181"/>
                <a:gd name="T30" fmla="*/ 49 w 129"/>
                <a:gd name="T31" fmla="*/ 58 h 181"/>
                <a:gd name="T32" fmla="*/ 52 w 129"/>
                <a:gd name="T33" fmla="*/ 79 h 181"/>
                <a:gd name="T34" fmla="*/ 54 w 129"/>
                <a:gd name="T35" fmla="*/ 95 h 181"/>
                <a:gd name="T36" fmla="*/ 49 w 129"/>
                <a:gd name="T37" fmla="*/ 113 h 181"/>
                <a:gd name="T38" fmla="*/ 41 w 129"/>
                <a:gd name="T39" fmla="*/ 129 h 181"/>
                <a:gd name="T40" fmla="*/ 31 w 129"/>
                <a:gd name="T41" fmla="*/ 145 h 181"/>
                <a:gd name="T42" fmla="*/ 19 w 129"/>
                <a:gd name="T43" fmla="*/ 160 h 181"/>
                <a:gd name="T44" fmla="*/ 10 w 129"/>
                <a:gd name="T45" fmla="*/ 171 h 181"/>
                <a:gd name="T46" fmla="*/ 2 w 129"/>
                <a:gd name="T47" fmla="*/ 179 h 181"/>
                <a:gd name="T48" fmla="*/ 0 w 129"/>
                <a:gd name="T4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8" name="Freeform 62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50 w 90"/>
                <a:gd name="T1" fmla="*/ 206 h 206"/>
                <a:gd name="T2" fmla="*/ 65 w 90"/>
                <a:gd name="T3" fmla="*/ 183 h 206"/>
                <a:gd name="T4" fmla="*/ 77 w 90"/>
                <a:gd name="T5" fmla="*/ 157 h 206"/>
                <a:gd name="T6" fmla="*/ 85 w 90"/>
                <a:gd name="T7" fmla="*/ 128 h 206"/>
                <a:gd name="T8" fmla="*/ 90 w 90"/>
                <a:gd name="T9" fmla="*/ 99 h 206"/>
                <a:gd name="T10" fmla="*/ 88 w 90"/>
                <a:gd name="T11" fmla="*/ 70 h 206"/>
                <a:gd name="T12" fmla="*/ 83 w 90"/>
                <a:gd name="T13" fmla="*/ 45 h 206"/>
                <a:gd name="T14" fmla="*/ 70 w 90"/>
                <a:gd name="T15" fmla="*/ 23 h 206"/>
                <a:gd name="T16" fmla="*/ 52 w 90"/>
                <a:gd name="T17" fmla="*/ 7 h 206"/>
                <a:gd name="T18" fmla="*/ 33 w 90"/>
                <a:gd name="T19" fmla="*/ 0 h 206"/>
                <a:gd name="T20" fmla="*/ 18 w 90"/>
                <a:gd name="T21" fmla="*/ 2 h 206"/>
                <a:gd name="T22" fmla="*/ 7 w 90"/>
                <a:gd name="T23" fmla="*/ 12 h 206"/>
                <a:gd name="T24" fmla="*/ 1 w 90"/>
                <a:gd name="T25" fmla="*/ 26 h 206"/>
                <a:gd name="T26" fmla="*/ 0 w 90"/>
                <a:gd name="T27" fmla="*/ 43 h 206"/>
                <a:gd name="T28" fmla="*/ 3 w 90"/>
                <a:gd name="T29" fmla="*/ 61 h 206"/>
                <a:gd name="T30" fmla="*/ 12 w 90"/>
                <a:gd name="T31" fmla="*/ 80 h 206"/>
                <a:gd name="T32" fmla="*/ 27 w 90"/>
                <a:gd name="T33" fmla="*/ 93 h 206"/>
                <a:gd name="T34" fmla="*/ 39 w 90"/>
                <a:gd name="T35" fmla="*/ 106 h 206"/>
                <a:gd name="T36" fmla="*/ 47 w 90"/>
                <a:gd name="T37" fmla="*/ 122 h 206"/>
                <a:gd name="T38" fmla="*/ 52 w 90"/>
                <a:gd name="T39" fmla="*/ 141 h 206"/>
                <a:gd name="T40" fmla="*/ 53 w 90"/>
                <a:gd name="T41" fmla="*/ 159 h 206"/>
                <a:gd name="T42" fmla="*/ 53 w 90"/>
                <a:gd name="T43" fmla="*/ 178 h 206"/>
                <a:gd name="T44" fmla="*/ 53 w 90"/>
                <a:gd name="T45" fmla="*/ 193 h 206"/>
                <a:gd name="T46" fmla="*/ 50 w 90"/>
                <a:gd name="T47" fmla="*/ 203 h 206"/>
                <a:gd name="T48" fmla="*/ 50 w 90"/>
                <a:gd name="T4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99" name="Freeform 63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78 h 99"/>
                <a:gd name="T2" fmla="*/ 13 w 201"/>
                <a:gd name="T3" fmla="*/ 84 h 99"/>
                <a:gd name="T4" fmla="*/ 26 w 201"/>
                <a:gd name="T5" fmla="*/ 88 h 99"/>
                <a:gd name="T6" fmla="*/ 39 w 201"/>
                <a:gd name="T7" fmla="*/ 92 h 99"/>
                <a:gd name="T8" fmla="*/ 53 w 201"/>
                <a:gd name="T9" fmla="*/ 95 h 99"/>
                <a:gd name="T10" fmla="*/ 68 w 201"/>
                <a:gd name="T11" fmla="*/ 98 h 99"/>
                <a:gd name="T12" fmla="*/ 83 w 201"/>
                <a:gd name="T13" fmla="*/ 99 h 99"/>
                <a:gd name="T14" fmla="*/ 98 w 201"/>
                <a:gd name="T15" fmla="*/ 99 h 99"/>
                <a:gd name="T16" fmla="*/ 113 w 201"/>
                <a:gd name="T17" fmla="*/ 99 h 99"/>
                <a:gd name="T18" fmla="*/ 127 w 201"/>
                <a:gd name="T19" fmla="*/ 96 h 99"/>
                <a:gd name="T20" fmla="*/ 140 w 201"/>
                <a:gd name="T21" fmla="*/ 93 h 99"/>
                <a:gd name="T22" fmla="*/ 152 w 201"/>
                <a:gd name="T23" fmla="*/ 90 h 99"/>
                <a:gd name="T24" fmla="*/ 165 w 201"/>
                <a:gd name="T25" fmla="*/ 84 h 99"/>
                <a:gd name="T26" fmla="*/ 175 w 201"/>
                <a:gd name="T27" fmla="*/ 77 h 99"/>
                <a:gd name="T28" fmla="*/ 184 w 201"/>
                <a:gd name="T29" fmla="*/ 68 h 99"/>
                <a:gd name="T30" fmla="*/ 191 w 201"/>
                <a:gd name="T31" fmla="*/ 58 h 99"/>
                <a:gd name="T32" fmla="*/ 197 w 201"/>
                <a:gd name="T33" fmla="*/ 47 h 99"/>
                <a:gd name="T34" fmla="*/ 201 w 201"/>
                <a:gd name="T35" fmla="*/ 27 h 99"/>
                <a:gd name="T36" fmla="*/ 196 w 201"/>
                <a:gd name="T37" fmla="*/ 12 h 99"/>
                <a:gd name="T38" fmla="*/ 186 w 201"/>
                <a:gd name="T39" fmla="*/ 3 h 99"/>
                <a:gd name="T40" fmla="*/ 171 w 201"/>
                <a:gd name="T41" fmla="*/ 0 h 99"/>
                <a:gd name="T42" fmla="*/ 153 w 201"/>
                <a:gd name="T43" fmla="*/ 2 h 99"/>
                <a:gd name="T44" fmla="*/ 136 w 201"/>
                <a:gd name="T45" fmla="*/ 9 h 99"/>
                <a:gd name="T46" fmla="*/ 120 w 201"/>
                <a:gd name="T47" fmla="*/ 20 h 99"/>
                <a:gd name="T48" fmla="*/ 108 w 201"/>
                <a:gd name="T49" fmla="*/ 38 h 99"/>
                <a:gd name="T50" fmla="*/ 98 w 201"/>
                <a:gd name="T51" fmla="*/ 52 h 99"/>
                <a:gd name="T52" fmla="*/ 83 w 201"/>
                <a:gd name="T53" fmla="*/ 62 h 99"/>
                <a:gd name="T54" fmla="*/ 66 w 201"/>
                <a:gd name="T55" fmla="*/ 69 h 99"/>
                <a:gd name="T56" fmla="*/ 47 w 201"/>
                <a:gd name="T57" fmla="*/ 73 h 99"/>
                <a:gd name="T58" fmla="*/ 29 w 201"/>
                <a:gd name="T59" fmla="*/ 76 h 99"/>
                <a:gd name="T60" fmla="*/ 14 w 201"/>
                <a:gd name="T61" fmla="*/ 78 h 99"/>
                <a:gd name="T62" fmla="*/ 4 w 201"/>
                <a:gd name="T63" fmla="*/ 78 h 99"/>
                <a:gd name="T64" fmla="*/ 0 w 201"/>
                <a:gd name="T65" fmla="*/ 7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0" name="Freeform 64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5 w 198"/>
                <a:gd name="T3" fmla="*/ 23 h 100"/>
                <a:gd name="T4" fmla="*/ 33 w 198"/>
                <a:gd name="T5" fmla="*/ 44 h 100"/>
                <a:gd name="T6" fmla="*/ 55 w 198"/>
                <a:gd name="T7" fmla="*/ 65 h 100"/>
                <a:gd name="T8" fmla="*/ 79 w 198"/>
                <a:gd name="T9" fmla="*/ 81 h 100"/>
                <a:gd name="T10" fmla="*/ 105 w 198"/>
                <a:gd name="T11" fmla="*/ 94 h 100"/>
                <a:gd name="T12" fmla="*/ 130 w 198"/>
                <a:gd name="T13" fmla="*/ 100 h 100"/>
                <a:gd name="T14" fmla="*/ 154 w 198"/>
                <a:gd name="T15" fmla="*/ 99 h 100"/>
                <a:gd name="T16" fmla="*/ 177 w 198"/>
                <a:gd name="T17" fmla="*/ 89 h 100"/>
                <a:gd name="T18" fmla="*/ 192 w 198"/>
                <a:gd name="T19" fmla="*/ 76 h 100"/>
                <a:gd name="T20" fmla="*/ 198 w 198"/>
                <a:gd name="T21" fmla="*/ 61 h 100"/>
                <a:gd name="T22" fmla="*/ 194 w 198"/>
                <a:gd name="T23" fmla="*/ 47 h 100"/>
                <a:gd name="T24" fmla="*/ 184 w 198"/>
                <a:gd name="T25" fmla="*/ 35 h 100"/>
                <a:gd name="T26" fmla="*/ 169 w 198"/>
                <a:gd name="T27" fmla="*/ 26 h 100"/>
                <a:gd name="T28" fmla="*/ 151 w 198"/>
                <a:gd name="T29" fmla="*/ 21 h 100"/>
                <a:gd name="T30" fmla="*/ 131 w 198"/>
                <a:gd name="T31" fmla="*/ 23 h 100"/>
                <a:gd name="T32" fmla="*/ 111 w 198"/>
                <a:gd name="T33" fmla="*/ 29 h 100"/>
                <a:gd name="T34" fmla="*/ 95 w 198"/>
                <a:gd name="T35" fmla="*/ 34 h 100"/>
                <a:gd name="T36" fmla="*/ 78 w 198"/>
                <a:gd name="T37" fmla="*/ 34 h 100"/>
                <a:gd name="T38" fmla="*/ 58 w 198"/>
                <a:gd name="T39" fmla="*/ 29 h 100"/>
                <a:gd name="T40" fmla="*/ 41 w 198"/>
                <a:gd name="T41" fmla="*/ 23 h 100"/>
                <a:gd name="T42" fmla="*/ 25 w 198"/>
                <a:gd name="T43" fmla="*/ 15 h 100"/>
                <a:gd name="T44" fmla="*/ 11 w 198"/>
                <a:gd name="T45" fmla="*/ 8 h 100"/>
                <a:gd name="T46" fmla="*/ 3 w 198"/>
                <a:gd name="T47" fmla="*/ 2 h 100"/>
                <a:gd name="T48" fmla="*/ 0 w 198"/>
                <a:gd name="T4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1" name="Freeform 65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28 h 174"/>
                <a:gd name="T4" fmla="*/ 2 w 136"/>
                <a:gd name="T5" fmla="*/ 56 h 174"/>
                <a:gd name="T6" fmla="*/ 10 w 136"/>
                <a:gd name="T7" fmla="*/ 85 h 174"/>
                <a:gd name="T8" fmla="*/ 20 w 136"/>
                <a:gd name="T9" fmla="*/ 113 h 174"/>
                <a:gd name="T10" fmla="*/ 35 w 136"/>
                <a:gd name="T11" fmla="*/ 137 h 174"/>
                <a:gd name="T12" fmla="*/ 53 w 136"/>
                <a:gd name="T13" fmla="*/ 157 h 174"/>
                <a:gd name="T14" fmla="*/ 74 w 136"/>
                <a:gd name="T15" fmla="*/ 169 h 174"/>
                <a:gd name="T16" fmla="*/ 99 w 136"/>
                <a:gd name="T17" fmla="*/ 174 h 174"/>
                <a:gd name="T18" fmla="*/ 118 w 136"/>
                <a:gd name="T19" fmla="*/ 170 h 174"/>
                <a:gd name="T20" fmla="*/ 131 w 136"/>
                <a:gd name="T21" fmla="*/ 161 h 174"/>
                <a:gd name="T22" fmla="*/ 136 w 136"/>
                <a:gd name="T23" fmla="*/ 147 h 174"/>
                <a:gd name="T24" fmla="*/ 133 w 136"/>
                <a:gd name="T25" fmla="*/ 132 h 174"/>
                <a:gd name="T26" fmla="*/ 126 w 136"/>
                <a:gd name="T27" fmla="*/ 116 h 174"/>
                <a:gd name="T28" fmla="*/ 114 w 136"/>
                <a:gd name="T29" fmla="*/ 102 h 174"/>
                <a:gd name="T30" fmla="*/ 96 w 136"/>
                <a:gd name="T31" fmla="*/ 92 h 174"/>
                <a:gd name="T32" fmla="*/ 77 w 136"/>
                <a:gd name="T33" fmla="*/ 88 h 174"/>
                <a:gd name="T34" fmla="*/ 61 w 136"/>
                <a:gd name="T35" fmla="*/ 83 h 174"/>
                <a:gd name="T36" fmla="*/ 46 w 136"/>
                <a:gd name="T37" fmla="*/ 73 h 174"/>
                <a:gd name="T38" fmla="*/ 32 w 136"/>
                <a:gd name="T39" fmla="*/ 59 h 174"/>
                <a:gd name="T40" fmla="*/ 21 w 136"/>
                <a:gd name="T41" fmla="*/ 43 h 174"/>
                <a:gd name="T42" fmla="*/ 12 w 136"/>
                <a:gd name="T43" fmla="*/ 26 h 174"/>
                <a:gd name="T44" fmla="*/ 5 w 136"/>
                <a:gd name="T45" fmla="*/ 13 h 174"/>
                <a:gd name="T46" fmla="*/ 1 w 136"/>
                <a:gd name="T47" fmla="*/ 3 h 174"/>
                <a:gd name="T48" fmla="*/ 0 w 136"/>
                <a:gd name="T4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2" name="Freeform 66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9 w 469"/>
                <a:gd name="T1" fmla="*/ 5 h 163"/>
                <a:gd name="T2" fmla="*/ 1 w 469"/>
                <a:gd name="T3" fmla="*/ 0 h 163"/>
                <a:gd name="T4" fmla="*/ 0 w 469"/>
                <a:gd name="T5" fmla="*/ 2 h 163"/>
                <a:gd name="T6" fmla="*/ 6 w 469"/>
                <a:gd name="T7" fmla="*/ 8 h 163"/>
                <a:gd name="T8" fmla="*/ 16 w 469"/>
                <a:gd name="T9" fmla="*/ 19 h 163"/>
                <a:gd name="T10" fmla="*/ 32 w 469"/>
                <a:gd name="T11" fmla="*/ 34 h 163"/>
                <a:gd name="T12" fmla="*/ 53 w 469"/>
                <a:gd name="T13" fmla="*/ 50 h 163"/>
                <a:gd name="T14" fmla="*/ 78 w 469"/>
                <a:gd name="T15" fmla="*/ 67 h 163"/>
                <a:gd name="T16" fmla="*/ 107 w 469"/>
                <a:gd name="T17" fmla="*/ 85 h 163"/>
                <a:gd name="T18" fmla="*/ 138 w 469"/>
                <a:gd name="T19" fmla="*/ 104 h 163"/>
                <a:gd name="T20" fmla="*/ 173 w 469"/>
                <a:gd name="T21" fmla="*/ 121 h 163"/>
                <a:gd name="T22" fmla="*/ 210 w 469"/>
                <a:gd name="T23" fmla="*/ 137 h 163"/>
                <a:gd name="T24" fmla="*/ 248 w 469"/>
                <a:gd name="T25" fmla="*/ 149 h 163"/>
                <a:gd name="T26" fmla="*/ 287 w 469"/>
                <a:gd name="T27" fmla="*/ 158 h 163"/>
                <a:gd name="T28" fmla="*/ 326 w 469"/>
                <a:gd name="T29" fmla="*/ 163 h 163"/>
                <a:gd name="T30" fmla="*/ 366 w 469"/>
                <a:gd name="T31" fmla="*/ 161 h 163"/>
                <a:gd name="T32" fmla="*/ 405 w 469"/>
                <a:gd name="T33" fmla="*/ 154 h 163"/>
                <a:gd name="T34" fmla="*/ 425 w 469"/>
                <a:gd name="T35" fmla="*/ 146 h 163"/>
                <a:gd name="T36" fmla="*/ 440 w 469"/>
                <a:gd name="T37" fmla="*/ 135 h 163"/>
                <a:gd name="T38" fmla="*/ 451 w 469"/>
                <a:gd name="T39" fmla="*/ 121 h 163"/>
                <a:gd name="T40" fmla="*/ 460 w 469"/>
                <a:gd name="T41" fmla="*/ 106 h 163"/>
                <a:gd name="T42" fmla="*/ 464 w 469"/>
                <a:gd name="T43" fmla="*/ 91 h 163"/>
                <a:gd name="T44" fmla="*/ 468 w 469"/>
                <a:gd name="T45" fmla="*/ 80 h 163"/>
                <a:gd name="T46" fmla="*/ 469 w 469"/>
                <a:gd name="T47" fmla="*/ 72 h 163"/>
                <a:gd name="T48" fmla="*/ 469 w 469"/>
                <a:gd name="T49" fmla="*/ 68 h 163"/>
                <a:gd name="T50" fmla="*/ 468 w 469"/>
                <a:gd name="T51" fmla="*/ 70 h 163"/>
                <a:gd name="T52" fmla="*/ 465 w 469"/>
                <a:gd name="T53" fmla="*/ 76 h 163"/>
                <a:gd name="T54" fmla="*/ 462 w 469"/>
                <a:gd name="T55" fmla="*/ 85 h 163"/>
                <a:gd name="T56" fmla="*/ 455 w 469"/>
                <a:gd name="T57" fmla="*/ 97 h 163"/>
                <a:gd name="T58" fmla="*/ 445 w 469"/>
                <a:gd name="T59" fmla="*/ 108 h 163"/>
                <a:gd name="T60" fmla="*/ 432 w 469"/>
                <a:gd name="T61" fmla="*/ 121 h 163"/>
                <a:gd name="T62" fmla="*/ 415 w 469"/>
                <a:gd name="T63" fmla="*/ 131 h 163"/>
                <a:gd name="T64" fmla="*/ 393 w 469"/>
                <a:gd name="T65" fmla="*/ 139 h 163"/>
                <a:gd name="T66" fmla="*/ 366 w 469"/>
                <a:gd name="T67" fmla="*/ 145 h 163"/>
                <a:gd name="T68" fmla="*/ 335 w 469"/>
                <a:gd name="T69" fmla="*/ 145 h 163"/>
                <a:gd name="T70" fmla="*/ 297 w 469"/>
                <a:gd name="T71" fmla="*/ 142 h 163"/>
                <a:gd name="T72" fmla="*/ 255 w 469"/>
                <a:gd name="T73" fmla="*/ 130 h 163"/>
                <a:gd name="T74" fmla="*/ 204 w 469"/>
                <a:gd name="T75" fmla="*/ 113 h 163"/>
                <a:gd name="T76" fmla="*/ 146 w 469"/>
                <a:gd name="T77" fmla="*/ 87 h 163"/>
                <a:gd name="T78" fmla="*/ 82 w 469"/>
                <a:gd name="T79" fmla="*/ 51 h 163"/>
                <a:gd name="T80" fmla="*/ 9 w 469"/>
                <a:gd name="T81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3" name="Freeform 67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85 w 142"/>
                <a:gd name="T1" fmla="*/ 134 h 145"/>
                <a:gd name="T2" fmla="*/ 67 w 142"/>
                <a:gd name="T3" fmla="*/ 145 h 145"/>
                <a:gd name="T4" fmla="*/ 48 w 142"/>
                <a:gd name="T5" fmla="*/ 140 h 145"/>
                <a:gd name="T6" fmla="*/ 37 w 142"/>
                <a:gd name="T7" fmla="*/ 124 h 145"/>
                <a:gd name="T8" fmla="*/ 30 w 142"/>
                <a:gd name="T9" fmla="*/ 114 h 145"/>
                <a:gd name="T10" fmla="*/ 20 w 142"/>
                <a:gd name="T11" fmla="*/ 113 h 145"/>
                <a:gd name="T12" fmla="*/ 11 w 142"/>
                <a:gd name="T13" fmla="*/ 108 h 145"/>
                <a:gd name="T14" fmla="*/ 4 w 142"/>
                <a:gd name="T15" fmla="*/ 101 h 145"/>
                <a:gd name="T16" fmla="*/ 0 w 142"/>
                <a:gd name="T17" fmla="*/ 86 h 145"/>
                <a:gd name="T18" fmla="*/ 9 w 142"/>
                <a:gd name="T19" fmla="*/ 68 h 145"/>
                <a:gd name="T20" fmla="*/ 12 w 142"/>
                <a:gd name="T21" fmla="*/ 53 h 145"/>
                <a:gd name="T22" fmla="*/ 11 w 142"/>
                <a:gd name="T23" fmla="*/ 32 h 145"/>
                <a:gd name="T24" fmla="*/ 19 w 142"/>
                <a:gd name="T25" fmla="*/ 20 h 145"/>
                <a:gd name="T26" fmla="*/ 28 w 142"/>
                <a:gd name="T27" fmla="*/ 16 h 145"/>
                <a:gd name="T28" fmla="*/ 38 w 142"/>
                <a:gd name="T29" fmla="*/ 15 h 145"/>
                <a:gd name="T30" fmla="*/ 49 w 142"/>
                <a:gd name="T31" fmla="*/ 18 h 145"/>
                <a:gd name="T32" fmla="*/ 58 w 142"/>
                <a:gd name="T33" fmla="*/ 10 h 145"/>
                <a:gd name="T34" fmla="*/ 75 w 142"/>
                <a:gd name="T35" fmla="*/ 0 h 145"/>
                <a:gd name="T36" fmla="*/ 95 w 142"/>
                <a:gd name="T37" fmla="*/ 3 h 145"/>
                <a:gd name="T38" fmla="*/ 106 w 142"/>
                <a:gd name="T39" fmla="*/ 21 h 145"/>
                <a:gd name="T40" fmla="*/ 112 w 142"/>
                <a:gd name="T41" fmla="*/ 30 h 145"/>
                <a:gd name="T42" fmla="*/ 123 w 142"/>
                <a:gd name="T43" fmla="*/ 31 h 145"/>
                <a:gd name="T44" fmla="*/ 133 w 142"/>
                <a:gd name="T45" fmla="*/ 36 h 145"/>
                <a:gd name="T46" fmla="*/ 139 w 142"/>
                <a:gd name="T47" fmla="*/ 44 h 145"/>
                <a:gd name="T48" fmla="*/ 142 w 142"/>
                <a:gd name="T49" fmla="*/ 58 h 145"/>
                <a:gd name="T50" fmla="*/ 134 w 142"/>
                <a:gd name="T51" fmla="*/ 76 h 145"/>
                <a:gd name="T52" fmla="*/ 131 w 142"/>
                <a:gd name="T53" fmla="*/ 92 h 145"/>
                <a:gd name="T54" fmla="*/ 132 w 142"/>
                <a:gd name="T55" fmla="*/ 112 h 145"/>
                <a:gd name="T56" fmla="*/ 124 w 142"/>
                <a:gd name="T57" fmla="*/ 124 h 145"/>
                <a:gd name="T58" fmla="*/ 114 w 142"/>
                <a:gd name="T59" fmla="*/ 129 h 145"/>
                <a:gd name="T60" fmla="*/ 104 w 142"/>
                <a:gd name="T61" fmla="*/ 129 h 145"/>
                <a:gd name="T62" fmla="*/ 94 w 142"/>
                <a:gd name="T63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4" name="Freeform 68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39 w 40"/>
                <a:gd name="T1" fmla="*/ 14 h 39"/>
                <a:gd name="T2" fmla="*/ 36 w 40"/>
                <a:gd name="T3" fmla="*/ 7 h 39"/>
                <a:gd name="T4" fmla="*/ 29 w 40"/>
                <a:gd name="T5" fmla="*/ 2 h 39"/>
                <a:gd name="T6" fmla="*/ 22 w 40"/>
                <a:gd name="T7" fmla="*/ 0 h 39"/>
                <a:gd name="T8" fmla="*/ 14 w 40"/>
                <a:gd name="T9" fmla="*/ 1 h 39"/>
                <a:gd name="T10" fmla="*/ 7 w 40"/>
                <a:gd name="T11" fmla="*/ 4 h 39"/>
                <a:gd name="T12" fmla="*/ 2 w 40"/>
                <a:gd name="T13" fmla="*/ 11 h 39"/>
                <a:gd name="T14" fmla="*/ 0 w 40"/>
                <a:gd name="T15" fmla="*/ 18 h 39"/>
                <a:gd name="T16" fmla="*/ 1 w 40"/>
                <a:gd name="T17" fmla="*/ 26 h 39"/>
                <a:gd name="T18" fmla="*/ 5 w 40"/>
                <a:gd name="T19" fmla="*/ 32 h 39"/>
                <a:gd name="T20" fmla="*/ 12 w 40"/>
                <a:gd name="T21" fmla="*/ 37 h 39"/>
                <a:gd name="T22" fmla="*/ 18 w 40"/>
                <a:gd name="T23" fmla="*/ 39 h 39"/>
                <a:gd name="T24" fmla="*/ 26 w 40"/>
                <a:gd name="T25" fmla="*/ 38 h 39"/>
                <a:gd name="T26" fmla="*/ 33 w 40"/>
                <a:gd name="T27" fmla="*/ 34 h 39"/>
                <a:gd name="T28" fmla="*/ 38 w 40"/>
                <a:gd name="T29" fmla="*/ 29 h 39"/>
                <a:gd name="T30" fmla="*/ 40 w 40"/>
                <a:gd name="T31" fmla="*/ 22 h 39"/>
                <a:gd name="T32" fmla="*/ 39 w 40"/>
                <a:gd name="T33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5" name="Freeform 69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26 w 52"/>
                <a:gd name="T1" fmla="*/ 50 h 50"/>
                <a:gd name="T2" fmla="*/ 37 w 52"/>
                <a:gd name="T3" fmla="*/ 48 h 50"/>
                <a:gd name="T4" fmla="*/ 45 w 52"/>
                <a:gd name="T5" fmla="*/ 42 h 50"/>
                <a:gd name="T6" fmla="*/ 49 w 52"/>
                <a:gd name="T7" fmla="*/ 34 h 50"/>
                <a:gd name="T8" fmla="*/ 52 w 52"/>
                <a:gd name="T9" fmla="*/ 25 h 50"/>
                <a:gd name="T10" fmla="*/ 49 w 52"/>
                <a:gd name="T11" fmla="*/ 15 h 50"/>
                <a:gd name="T12" fmla="*/ 45 w 52"/>
                <a:gd name="T13" fmla="*/ 6 h 50"/>
                <a:gd name="T14" fmla="*/ 37 w 52"/>
                <a:gd name="T15" fmla="*/ 2 h 50"/>
                <a:gd name="T16" fmla="*/ 26 w 52"/>
                <a:gd name="T17" fmla="*/ 0 h 50"/>
                <a:gd name="T18" fmla="*/ 16 w 52"/>
                <a:gd name="T19" fmla="*/ 2 h 50"/>
                <a:gd name="T20" fmla="*/ 8 w 52"/>
                <a:gd name="T21" fmla="*/ 6 h 50"/>
                <a:gd name="T22" fmla="*/ 2 w 52"/>
                <a:gd name="T23" fmla="*/ 15 h 50"/>
                <a:gd name="T24" fmla="*/ 0 w 52"/>
                <a:gd name="T25" fmla="*/ 25 h 50"/>
                <a:gd name="T26" fmla="*/ 2 w 52"/>
                <a:gd name="T27" fmla="*/ 34 h 50"/>
                <a:gd name="T28" fmla="*/ 8 w 52"/>
                <a:gd name="T29" fmla="*/ 42 h 50"/>
                <a:gd name="T30" fmla="*/ 16 w 52"/>
                <a:gd name="T31" fmla="*/ 48 h 50"/>
                <a:gd name="T32" fmla="*/ 26 w 52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6" name="Freeform 70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7" name="Freeform 71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8" name="Freeform 72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3 w 152"/>
                <a:gd name="T1" fmla="*/ 122 h 123"/>
                <a:gd name="T2" fmla="*/ 0 w 152"/>
                <a:gd name="T3" fmla="*/ 100 h 123"/>
                <a:gd name="T4" fmla="*/ 4 w 152"/>
                <a:gd name="T5" fmla="*/ 93 h 123"/>
                <a:gd name="T6" fmla="*/ 14 w 152"/>
                <a:gd name="T7" fmla="*/ 75 h 123"/>
                <a:gd name="T8" fmla="*/ 29 w 152"/>
                <a:gd name="T9" fmla="*/ 52 h 123"/>
                <a:gd name="T10" fmla="*/ 48 w 152"/>
                <a:gd name="T11" fmla="*/ 27 h 123"/>
                <a:gd name="T12" fmla="*/ 70 w 152"/>
                <a:gd name="T13" fmla="*/ 9 h 123"/>
                <a:gd name="T14" fmla="*/ 93 w 152"/>
                <a:gd name="T15" fmla="*/ 0 h 123"/>
                <a:gd name="T16" fmla="*/ 118 w 152"/>
                <a:gd name="T17" fmla="*/ 5 h 123"/>
                <a:gd name="T18" fmla="*/ 141 w 152"/>
                <a:gd name="T19" fmla="*/ 32 h 123"/>
                <a:gd name="T20" fmla="*/ 149 w 152"/>
                <a:gd name="T21" fmla="*/ 50 h 123"/>
                <a:gd name="T22" fmla="*/ 152 w 152"/>
                <a:gd name="T23" fmla="*/ 65 h 123"/>
                <a:gd name="T24" fmla="*/ 151 w 152"/>
                <a:gd name="T25" fmla="*/ 79 h 123"/>
                <a:gd name="T26" fmla="*/ 146 w 152"/>
                <a:gd name="T27" fmla="*/ 91 h 123"/>
                <a:gd name="T28" fmla="*/ 138 w 152"/>
                <a:gd name="T29" fmla="*/ 99 h 123"/>
                <a:gd name="T30" fmla="*/ 127 w 152"/>
                <a:gd name="T31" fmla="*/ 107 h 123"/>
                <a:gd name="T32" fmla="*/ 114 w 152"/>
                <a:gd name="T33" fmla="*/ 113 h 123"/>
                <a:gd name="T34" fmla="*/ 99 w 152"/>
                <a:gd name="T35" fmla="*/ 116 h 123"/>
                <a:gd name="T36" fmla="*/ 84 w 152"/>
                <a:gd name="T37" fmla="*/ 120 h 123"/>
                <a:gd name="T38" fmla="*/ 69 w 152"/>
                <a:gd name="T39" fmla="*/ 121 h 123"/>
                <a:gd name="T40" fmla="*/ 54 w 152"/>
                <a:gd name="T41" fmla="*/ 122 h 123"/>
                <a:gd name="T42" fmla="*/ 42 w 152"/>
                <a:gd name="T43" fmla="*/ 123 h 123"/>
                <a:gd name="T44" fmla="*/ 30 w 152"/>
                <a:gd name="T45" fmla="*/ 123 h 123"/>
                <a:gd name="T46" fmla="*/ 21 w 152"/>
                <a:gd name="T47" fmla="*/ 122 h 123"/>
                <a:gd name="T48" fmla="*/ 15 w 152"/>
                <a:gd name="T49" fmla="*/ 122 h 123"/>
                <a:gd name="T50" fmla="*/ 13 w 152"/>
                <a:gd name="T51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09" name="Freeform 73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23 h 122"/>
                <a:gd name="T2" fmla="*/ 13 w 153"/>
                <a:gd name="T3" fmla="*/ 1 h 122"/>
                <a:gd name="T4" fmla="*/ 15 w 153"/>
                <a:gd name="T5" fmla="*/ 1 h 122"/>
                <a:gd name="T6" fmla="*/ 21 w 153"/>
                <a:gd name="T7" fmla="*/ 1 h 122"/>
                <a:gd name="T8" fmla="*/ 30 w 153"/>
                <a:gd name="T9" fmla="*/ 0 h 122"/>
                <a:gd name="T10" fmla="*/ 42 w 153"/>
                <a:gd name="T11" fmla="*/ 0 h 122"/>
                <a:gd name="T12" fmla="*/ 54 w 153"/>
                <a:gd name="T13" fmla="*/ 1 h 122"/>
                <a:gd name="T14" fmla="*/ 69 w 153"/>
                <a:gd name="T15" fmla="*/ 2 h 122"/>
                <a:gd name="T16" fmla="*/ 84 w 153"/>
                <a:gd name="T17" fmla="*/ 4 h 122"/>
                <a:gd name="T18" fmla="*/ 99 w 153"/>
                <a:gd name="T19" fmla="*/ 7 h 122"/>
                <a:gd name="T20" fmla="*/ 114 w 153"/>
                <a:gd name="T21" fmla="*/ 10 h 122"/>
                <a:gd name="T22" fmla="*/ 127 w 153"/>
                <a:gd name="T23" fmla="*/ 16 h 122"/>
                <a:gd name="T24" fmla="*/ 138 w 153"/>
                <a:gd name="T25" fmla="*/ 23 h 122"/>
                <a:gd name="T26" fmla="*/ 146 w 153"/>
                <a:gd name="T27" fmla="*/ 32 h 122"/>
                <a:gd name="T28" fmla="*/ 152 w 153"/>
                <a:gd name="T29" fmla="*/ 43 h 122"/>
                <a:gd name="T30" fmla="*/ 153 w 153"/>
                <a:gd name="T31" fmla="*/ 55 h 122"/>
                <a:gd name="T32" fmla="*/ 150 w 153"/>
                <a:gd name="T33" fmla="*/ 70 h 122"/>
                <a:gd name="T34" fmla="*/ 142 w 153"/>
                <a:gd name="T35" fmla="*/ 89 h 122"/>
                <a:gd name="T36" fmla="*/ 118 w 153"/>
                <a:gd name="T37" fmla="*/ 115 h 122"/>
                <a:gd name="T38" fmla="*/ 93 w 153"/>
                <a:gd name="T39" fmla="*/ 122 h 122"/>
                <a:gd name="T40" fmla="*/ 70 w 153"/>
                <a:gd name="T41" fmla="*/ 114 h 122"/>
                <a:gd name="T42" fmla="*/ 48 w 153"/>
                <a:gd name="T43" fmla="*/ 95 h 122"/>
                <a:gd name="T44" fmla="*/ 29 w 153"/>
                <a:gd name="T45" fmla="*/ 72 h 122"/>
                <a:gd name="T46" fmla="*/ 14 w 153"/>
                <a:gd name="T47" fmla="*/ 48 h 122"/>
                <a:gd name="T48" fmla="*/ 4 w 153"/>
                <a:gd name="T49" fmla="*/ 30 h 122"/>
                <a:gd name="T50" fmla="*/ 0 w 153"/>
                <a:gd name="T51" fmla="*/ 2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0" name="Freeform 74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43 w 112"/>
                <a:gd name="T1" fmla="*/ 0 h 156"/>
                <a:gd name="T2" fmla="*/ 68 w 112"/>
                <a:gd name="T3" fmla="*/ 0 h 156"/>
                <a:gd name="T4" fmla="*/ 73 w 112"/>
                <a:gd name="T5" fmla="*/ 7 h 156"/>
                <a:gd name="T6" fmla="*/ 83 w 112"/>
                <a:gd name="T7" fmla="*/ 24 h 156"/>
                <a:gd name="T8" fmla="*/ 96 w 112"/>
                <a:gd name="T9" fmla="*/ 50 h 156"/>
                <a:gd name="T10" fmla="*/ 106 w 112"/>
                <a:gd name="T11" fmla="*/ 77 h 156"/>
                <a:gd name="T12" fmla="*/ 112 w 112"/>
                <a:gd name="T13" fmla="*/ 106 h 156"/>
                <a:gd name="T14" fmla="*/ 108 w 112"/>
                <a:gd name="T15" fmla="*/ 131 h 156"/>
                <a:gd name="T16" fmla="*/ 91 w 112"/>
                <a:gd name="T17" fmla="*/ 149 h 156"/>
                <a:gd name="T18" fmla="*/ 56 w 112"/>
                <a:gd name="T19" fmla="*/ 156 h 156"/>
                <a:gd name="T20" fmla="*/ 22 w 112"/>
                <a:gd name="T21" fmla="*/ 149 h 156"/>
                <a:gd name="T22" fmla="*/ 4 w 112"/>
                <a:gd name="T23" fmla="*/ 131 h 156"/>
                <a:gd name="T24" fmla="*/ 0 w 112"/>
                <a:gd name="T25" fmla="*/ 106 h 156"/>
                <a:gd name="T26" fmla="*/ 5 w 112"/>
                <a:gd name="T27" fmla="*/ 77 h 156"/>
                <a:gd name="T28" fmla="*/ 15 w 112"/>
                <a:gd name="T29" fmla="*/ 50 h 156"/>
                <a:gd name="T30" fmla="*/ 28 w 112"/>
                <a:gd name="T31" fmla="*/ 24 h 156"/>
                <a:gd name="T32" fmla="*/ 38 w 112"/>
                <a:gd name="T33" fmla="*/ 7 h 156"/>
                <a:gd name="T34" fmla="*/ 43 w 112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1" name="Freeform 75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138 w 151"/>
                <a:gd name="T1" fmla="*/ 1 h 123"/>
                <a:gd name="T2" fmla="*/ 151 w 151"/>
                <a:gd name="T3" fmla="*/ 23 h 123"/>
                <a:gd name="T4" fmla="*/ 147 w 151"/>
                <a:gd name="T5" fmla="*/ 30 h 123"/>
                <a:gd name="T6" fmla="*/ 137 w 151"/>
                <a:gd name="T7" fmla="*/ 48 h 123"/>
                <a:gd name="T8" fmla="*/ 122 w 151"/>
                <a:gd name="T9" fmla="*/ 71 h 123"/>
                <a:gd name="T10" fmla="*/ 103 w 151"/>
                <a:gd name="T11" fmla="*/ 95 h 123"/>
                <a:gd name="T12" fmla="*/ 82 w 151"/>
                <a:gd name="T13" fmla="*/ 114 h 123"/>
                <a:gd name="T14" fmla="*/ 57 w 151"/>
                <a:gd name="T15" fmla="*/ 123 h 123"/>
                <a:gd name="T16" fmla="*/ 34 w 151"/>
                <a:gd name="T17" fmla="*/ 117 h 123"/>
                <a:gd name="T18" fmla="*/ 11 w 151"/>
                <a:gd name="T19" fmla="*/ 91 h 123"/>
                <a:gd name="T20" fmla="*/ 3 w 151"/>
                <a:gd name="T21" fmla="*/ 72 h 123"/>
                <a:gd name="T22" fmla="*/ 0 w 151"/>
                <a:gd name="T23" fmla="*/ 57 h 123"/>
                <a:gd name="T24" fmla="*/ 0 w 151"/>
                <a:gd name="T25" fmla="*/ 44 h 123"/>
                <a:gd name="T26" fmla="*/ 6 w 151"/>
                <a:gd name="T27" fmla="*/ 32 h 123"/>
                <a:gd name="T28" fmla="*/ 14 w 151"/>
                <a:gd name="T29" fmla="*/ 24 h 123"/>
                <a:gd name="T30" fmla="*/ 25 w 151"/>
                <a:gd name="T31" fmla="*/ 16 h 123"/>
                <a:gd name="T32" fmla="*/ 38 w 151"/>
                <a:gd name="T33" fmla="*/ 10 h 123"/>
                <a:gd name="T34" fmla="*/ 52 w 151"/>
                <a:gd name="T35" fmla="*/ 7 h 123"/>
                <a:gd name="T36" fmla="*/ 67 w 151"/>
                <a:gd name="T37" fmla="*/ 3 h 123"/>
                <a:gd name="T38" fmla="*/ 82 w 151"/>
                <a:gd name="T39" fmla="*/ 2 h 123"/>
                <a:gd name="T40" fmla="*/ 97 w 151"/>
                <a:gd name="T41" fmla="*/ 1 h 123"/>
                <a:gd name="T42" fmla="*/ 109 w 151"/>
                <a:gd name="T43" fmla="*/ 0 h 123"/>
                <a:gd name="T44" fmla="*/ 121 w 151"/>
                <a:gd name="T45" fmla="*/ 0 h 123"/>
                <a:gd name="T46" fmla="*/ 130 w 151"/>
                <a:gd name="T47" fmla="*/ 1 h 123"/>
                <a:gd name="T48" fmla="*/ 136 w 151"/>
                <a:gd name="T49" fmla="*/ 1 h 123"/>
                <a:gd name="T50" fmla="*/ 138 w 151"/>
                <a:gd name="T51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2" name="Freeform 76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52 w 152"/>
                <a:gd name="T1" fmla="*/ 99 h 123"/>
                <a:gd name="T2" fmla="*/ 139 w 152"/>
                <a:gd name="T3" fmla="*/ 122 h 123"/>
                <a:gd name="T4" fmla="*/ 137 w 152"/>
                <a:gd name="T5" fmla="*/ 122 h 123"/>
                <a:gd name="T6" fmla="*/ 131 w 152"/>
                <a:gd name="T7" fmla="*/ 122 h 123"/>
                <a:gd name="T8" fmla="*/ 122 w 152"/>
                <a:gd name="T9" fmla="*/ 123 h 123"/>
                <a:gd name="T10" fmla="*/ 110 w 152"/>
                <a:gd name="T11" fmla="*/ 122 h 123"/>
                <a:gd name="T12" fmla="*/ 98 w 152"/>
                <a:gd name="T13" fmla="*/ 122 h 123"/>
                <a:gd name="T14" fmla="*/ 83 w 152"/>
                <a:gd name="T15" fmla="*/ 121 h 123"/>
                <a:gd name="T16" fmla="*/ 68 w 152"/>
                <a:gd name="T17" fmla="*/ 118 h 123"/>
                <a:gd name="T18" fmla="*/ 53 w 152"/>
                <a:gd name="T19" fmla="*/ 116 h 123"/>
                <a:gd name="T20" fmla="*/ 39 w 152"/>
                <a:gd name="T21" fmla="*/ 111 h 123"/>
                <a:gd name="T22" fmla="*/ 26 w 152"/>
                <a:gd name="T23" fmla="*/ 106 h 123"/>
                <a:gd name="T24" fmla="*/ 15 w 152"/>
                <a:gd name="T25" fmla="*/ 99 h 123"/>
                <a:gd name="T26" fmla="*/ 7 w 152"/>
                <a:gd name="T27" fmla="*/ 91 h 123"/>
                <a:gd name="T28" fmla="*/ 1 w 152"/>
                <a:gd name="T29" fmla="*/ 79 h 123"/>
                <a:gd name="T30" fmla="*/ 0 w 152"/>
                <a:gd name="T31" fmla="*/ 66 h 123"/>
                <a:gd name="T32" fmla="*/ 3 w 152"/>
                <a:gd name="T33" fmla="*/ 51 h 123"/>
                <a:gd name="T34" fmla="*/ 11 w 152"/>
                <a:gd name="T35" fmla="*/ 33 h 123"/>
                <a:gd name="T36" fmla="*/ 34 w 152"/>
                <a:gd name="T37" fmla="*/ 6 h 123"/>
                <a:gd name="T38" fmla="*/ 58 w 152"/>
                <a:gd name="T39" fmla="*/ 0 h 123"/>
                <a:gd name="T40" fmla="*/ 83 w 152"/>
                <a:gd name="T41" fmla="*/ 8 h 123"/>
                <a:gd name="T42" fmla="*/ 104 w 152"/>
                <a:gd name="T43" fmla="*/ 27 h 123"/>
                <a:gd name="T44" fmla="*/ 123 w 152"/>
                <a:gd name="T45" fmla="*/ 50 h 123"/>
                <a:gd name="T46" fmla="*/ 138 w 152"/>
                <a:gd name="T47" fmla="*/ 73 h 123"/>
                <a:gd name="T48" fmla="*/ 148 w 152"/>
                <a:gd name="T49" fmla="*/ 92 h 123"/>
                <a:gd name="T50" fmla="*/ 152 w 152"/>
                <a:gd name="T51" fmla="*/ 9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3" name="Freeform 77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6 w 136"/>
                <a:gd name="T1" fmla="*/ 67 h 148"/>
                <a:gd name="T2" fmla="*/ 0 w 136"/>
                <a:gd name="T3" fmla="*/ 47 h 148"/>
                <a:gd name="T4" fmla="*/ 7 w 136"/>
                <a:gd name="T5" fmla="*/ 33 h 148"/>
                <a:gd name="T6" fmla="*/ 15 w 136"/>
                <a:gd name="T7" fmla="*/ 27 h 148"/>
                <a:gd name="T8" fmla="*/ 24 w 136"/>
                <a:gd name="T9" fmla="*/ 25 h 148"/>
                <a:gd name="T10" fmla="*/ 35 w 136"/>
                <a:gd name="T11" fmla="*/ 25 h 148"/>
                <a:gd name="T12" fmla="*/ 43 w 136"/>
                <a:gd name="T13" fmla="*/ 16 h 148"/>
                <a:gd name="T14" fmla="*/ 58 w 136"/>
                <a:gd name="T15" fmla="*/ 2 h 148"/>
                <a:gd name="T16" fmla="*/ 79 w 136"/>
                <a:gd name="T17" fmla="*/ 2 h 148"/>
                <a:gd name="T18" fmla="*/ 92 w 136"/>
                <a:gd name="T19" fmla="*/ 16 h 148"/>
                <a:gd name="T20" fmla="*/ 100 w 136"/>
                <a:gd name="T21" fmla="*/ 24 h 148"/>
                <a:gd name="T22" fmla="*/ 111 w 136"/>
                <a:gd name="T23" fmla="*/ 23 h 148"/>
                <a:gd name="T24" fmla="*/ 121 w 136"/>
                <a:gd name="T25" fmla="*/ 26 h 148"/>
                <a:gd name="T26" fmla="*/ 129 w 136"/>
                <a:gd name="T27" fmla="*/ 32 h 148"/>
                <a:gd name="T28" fmla="*/ 136 w 136"/>
                <a:gd name="T29" fmla="*/ 46 h 148"/>
                <a:gd name="T30" fmla="*/ 130 w 136"/>
                <a:gd name="T31" fmla="*/ 65 h 148"/>
                <a:gd name="T32" fmla="*/ 130 w 136"/>
                <a:gd name="T33" fmla="*/ 80 h 148"/>
                <a:gd name="T34" fmla="*/ 136 w 136"/>
                <a:gd name="T35" fmla="*/ 100 h 148"/>
                <a:gd name="T36" fmla="*/ 129 w 136"/>
                <a:gd name="T37" fmla="*/ 115 h 148"/>
                <a:gd name="T38" fmla="*/ 121 w 136"/>
                <a:gd name="T39" fmla="*/ 121 h 148"/>
                <a:gd name="T40" fmla="*/ 112 w 136"/>
                <a:gd name="T41" fmla="*/ 123 h 148"/>
                <a:gd name="T42" fmla="*/ 102 w 136"/>
                <a:gd name="T43" fmla="*/ 122 h 148"/>
                <a:gd name="T44" fmla="*/ 94 w 136"/>
                <a:gd name="T45" fmla="*/ 131 h 148"/>
                <a:gd name="T46" fmla="*/ 80 w 136"/>
                <a:gd name="T47" fmla="*/ 146 h 148"/>
                <a:gd name="T48" fmla="*/ 59 w 136"/>
                <a:gd name="T49" fmla="*/ 146 h 148"/>
                <a:gd name="T50" fmla="*/ 45 w 136"/>
                <a:gd name="T51" fmla="*/ 131 h 148"/>
                <a:gd name="T52" fmla="*/ 36 w 136"/>
                <a:gd name="T53" fmla="*/ 123 h 148"/>
                <a:gd name="T54" fmla="*/ 26 w 136"/>
                <a:gd name="T55" fmla="*/ 124 h 148"/>
                <a:gd name="T56" fmla="*/ 16 w 136"/>
                <a:gd name="T57" fmla="*/ 122 h 148"/>
                <a:gd name="T58" fmla="*/ 8 w 136"/>
                <a:gd name="T59" fmla="*/ 116 h 148"/>
                <a:gd name="T60" fmla="*/ 1 w 136"/>
                <a:gd name="T61" fmla="*/ 101 h 148"/>
                <a:gd name="T62" fmla="*/ 7 w 136"/>
                <a:gd name="T63" fmla="*/ 8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4" name="Freeform 78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9 w 39"/>
                <a:gd name="T1" fmla="*/ 40 h 40"/>
                <a:gd name="T2" fmla="*/ 27 w 39"/>
                <a:gd name="T3" fmla="*/ 39 h 40"/>
                <a:gd name="T4" fmla="*/ 33 w 39"/>
                <a:gd name="T5" fmla="*/ 34 h 40"/>
                <a:gd name="T6" fmla="*/ 38 w 39"/>
                <a:gd name="T7" fmla="*/ 27 h 40"/>
                <a:gd name="T8" fmla="*/ 39 w 39"/>
                <a:gd name="T9" fmla="*/ 20 h 40"/>
                <a:gd name="T10" fmla="*/ 38 w 39"/>
                <a:gd name="T11" fmla="*/ 12 h 40"/>
                <a:gd name="T12" fmla="*/ 33 w 39"/>
                <a:gd name="T13" fmla="*/ 5 h 40"/>
                <a:gd name="T14" fmla="*/ 27 w 39"/>
                <a:gd name="T15" fmla="*/ 1 h 40"/>
                <a:gd name="T16" fmla="*/ 19 w 39"/>
                <a:gd name="T17" fmla="*/ 0 h 40"/>
                <a:gd name="T18" fmla="*/ 12 w 39"/>
                <a:gd name="T19" fmla="*/ 1 h 40"/>
                <a:gd name="T20" fmla="*/ 6 w 39"/>
                <a:gd name="T21" fmla="*/ 5 h 40"/>
                <a:gd name="T22" fmla="*/ 1 w 39"/>
                <a:gd name="T23" fmla="*/ 12 h 40"/>
                <a:gd name="T24" fmla="*/ 0 w 39"/>
                <a:gd name="T25" fmla="*/ 20 h 40"/>
                <a:gd name="T26" fmla="*/ 1 w 39"/>
                <a:gd name="T27" fmla="*/ 27 h 40"/>
                <a:gd name="T28" fmla="*/ 6 w 39"/>
                <a:gd name="T29" fmla="*/ 34 h 40"/>
                <a:gd name="T30" fmla="*/ 12 w 39"/>
                <a:gd name="T31" fmla="*/ 39 h 40"/>
                <a:gd name="T32" fmla="*/ 19 w 39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5" name="Freeform 79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6 w 136"/>
                <a:gd name="T1" fmla="*/ 66 h 147"/>
                <a:gd name="T2" fmla="*/ 0 w 136"/>
                <a:gd name="T3" fmla="*/ 47 h 147"/>
                <a:gd name="T4" fmla="*/ 7 w 136"/>
                <a:gd name="T5" fmla="*/ 33 h 147"/>
                <a:gd name="T6" fmla="*/ 15 w 136"/>
                <a:gd name="T7" fmla="*/ 26 h 147"/>
                <a:gd name="T8" fmla="*/ 25 w 136"/>
                <a:gd name="T9" fmla="*/ 24 h 147"/>
                <a:gd name="T10" fmla="*/ 35 w 136"/>
                <a:gd name="T11" fmla="*/ 25 h 147"/>
                <a:gd name="T12" fmla="*/ 43 w 136"/>
                <a:gd name="T13" fmla="*/ 16 h 147"/>
                <a:gd name="T14" fmla="*/ 58 w 136"/>
                <a:gd name="T15" fmla="*/ 2 h 147"/>
                <a:gd name="T16" fmla="*/ 79 w 136"/>
                <a:gd name="T17" fmla="*/ 2 h 147"/>
                <a:gd name="T18" fmla="*/ 92 w 136"/>
                <a:gd name="T19" fmla="*/ 16 h 147"/>
                <a:gd name="T20" fmla="*/ 101 w 136"/>
                <a:gd name="T21" fmla="*/ 24 h 147"/>
                <a:gd name="T22" fmla="*/ 111 w 136"/>
                <a:gd name="T23" fmla="*/ 23 h 147"/>
                <a:gd name="T24" fmla="*/ 121 w 136"/>
                <a:gd name="T25" fmla="*/ 25 h 147"/>
                <a:gd name="T26" fmla="*/ 129 w 136"/>
                <a:gd name="T27" fmla="*/ 32 h 147"/>
                <a:gd name="T28" fmla="*/ 136 w 136"/>
                <a:gd name="T29" fmla="*/ 46 h 147"/>
                <a:gd name="T30" fmla="*/ 130 w 136"/>
                <a:gd name="T31" fmla="*/ 65 h 147"/>
                <a:gd name="T32" fmla="*/ 130 w 136"/>
                <a:gd name="T33" fmla="*/ 80 h 147"/>
                <a:gd name="T34" fmla="*/ 136 w 136"/>
                <a:gd name="T35" fmla="*/ 100 h 147"/>
                <a:gd name="T36" fmla="*/ 129 w 136"/>
                <a:gd name="T37" fmla="*/ 114 h 147"/>
                <a:gd name="T38" fmla="*/ 121 w 136"/>
                <a:gd name="T39" fmla="*/ 121 h 147"/>
                <a:gd name="T40" fmla="*/ 112 w 136"/>
                <a:gd name="T41" fmla="*/ 123 h 147"/>
                <a:gd name="T42" fmla="*/ 102 w 136"/>
                <a:gd name="T43" fmla="*/ 122 h 147"/>
                <a:gd name="T44" fmla="*/ 94 w 136"/>
                <a:gd name="T45" fmla="*/ 131 h 147"/>
                <a:gd name="T46" fmla="*/ 80 w 136"/>
                <a:gd name="T47" fmla="*/ 145 h 147"/>
                <a:gd name="T48" fmla="*/ 59 w 136"/>
                <a:gd name="T49" fmla="*/ 145 h 147"/>
                <a:gd name="T50" fmla="*/ 45 w 136"/>
                <a:gd name="T51" fmla="*/ 131 h 147"/>
                <a:gd name="T52" fmla="*/ 36 w 136"/>
                <a:gd name="T53" fmla="*/ 123 h 147"/>
                <a:gd name="T54" fmla="*/ 26 w 136"/>
                <a:gd name="T55" fmla="*/ 124 h 147"/>
                <a:gd name="T56" fmla="*/ 16 w 136"/>
                <a:gd name="T57" fmla="*/ 122 h 147"/>
                <a:gd name="T58" fmla="*/ 8 w 136"/>
                <a:gd name="T59" fmla="*/ 116 h 147"/>
                <a:gd name="T60" fmla="*/ 1 w 136"/>
                <a:gd name="T61" fmla="*/ 101 h 147"/>
                <a:gd name="T62" fmla="*/ 7 w 136"/>
                <a:gd name="T63" fmla="*/ 8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6" name="Freeform 80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9 w 39"/>
                <a:gd name="T1" fmla="*/ 39 h 39"/>
                <a:gd name="T2" fmla="*/ 28 w 39"/>
                <a:gd name="T3" fmla="*/ 38 h 39"/>
                <a:gd name="T4" fmla="*/ 33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3 w 39"/>
                <a:gd name="T13" fmla="*/ 5 h 39"/>
                <a:gd name="T14" fmla="*/ 28 w 39"/>
                <a:gd name="T15" fmla="*/ 1 h 39"/>
                <a:gd name="T16" fmla="*/ 19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19 w 39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7" name="Freeform 81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9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29 h 59"/>
                <a:gd name="T26" fmla="*/ 2 w 60"/>
                <a:gd name="T27" fmla="*/ 35 h 59"/>
                <a:gd name="T28" fmla="*/ 3 w 60"/>
                <a:gd name="T29" fmla="*/ 41 h 59"/>
                <a:gd name="T30" fmla="*/ 6 w 60"/>
                <a:gd name="T31" fmla="*/ 46 h 59"/>
                <a:gd name="T32" fmla="*/ 10 w 60"/>
                <a:gd name="T33" fmla="*/ 50 h 59"/>
                <a:gd name="T34" fmla="*/ 14 w 60"/>
                <a:gd name="T35" fmla="*/ 54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7 w 60"/>
                <a:gd name="T47" fmla="*/ 54 h 59"/>
                <a:gd name="T48" fmla="*/ 51 w 60"/>
                <a:gd name="T49" fmla="*/ 50 h 59"/>
                <a:gd name="T50" fmla="*/ 55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8" name="Freeform 82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4 h 30"/>
                <a:gd name="T12" fmla="*/ 2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19" name="Freeform 83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7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0 w 60"/>
                <a:gd name="T27" fmla="*/ 36 h 60"/>
                <a:gd name="T28" fmla="*/ 2 w 60"/>
                <a:gd name="T29" fmla="*/ 42 h 60"/>
                <a:gd name="T30" fmla="*/ 4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7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0" name="Freeform 84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1 w 29"/>
                <a:gd name="T3" fmla="*/ 30 h 30"/>
                <a:gd name="T4" fmla="*/ 9 w 29"/>
                <a:gd name="T5" fmla="*/ 29 h 30"/>
                <a:gd name="T6" fmla="*/ 7 w 29"/>
                <a:gd name="T7" fmla="*/ 27 h 30"/>
                <a:gd name="T8" fmla="*/ 4 w 29"/>
                <a:gd name="T9" fmla="*/ 26 h 30"/>
                <a:gd name="T10" fmla="*/ 2 w 29"/>
                <a:gd name="T11" fmla="*/ 23 h 30"/>
                <a:gd name="T12" fmla="*/ 1 w 29"/>
                <a:gd name="T13" fmla="*/ 21 h 30"/>
                <a:gd name="T14" fmla="*/ 0 w 29"/>
                <a:gd name="T15" fmla="*/ 18 h 30"/>
                <a:gd name="T16" fmla="*/ 0 w 29"/>
                <a:gd name="T17" fmla="*/ 15 h 30"/>
                <a:gd name="T18" fmla="*/ 0 w 29"/>
                <a:gd name="T19" fmla="*/ 13 h 30"/>
                <a:gd name="T20" fmla="*/ 1 w 29"/>
                <a:gd name="T21" fmla="*/ 10 h 30"/>
                <a:gd name="T22" fmla="*/ 2 w 29"/>
                <a:gd name="T23" fmla="*/ 7 h 30"/>
                <a:gd name="T24" fmla="*/ 4 w 29"/>
                <a:gd name="T25" fmla="*/ 5 h 30"/>
                <a:gd name="T26" fmla="*/ 7 w 29"/>
                <a:gd name="T27" fmla="*/ 3 h 30"/>
                <a:gd name="T28" fmla="*/ 9 w 29"/>
                <a:gd name="T29" fmla="*/ 1 h 30"/>
                <a:gd name="T30" fmla="*/ 11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3 h 30"/>
                <a:gd name="T40" fmla="*/ 25 w 29"/>
                <a:gd name="T41" fmla="*/ 5 h 30"/>
                <a:gd name="T42" fmla="*/ 26 w 29"/>
                <a:gd name="T43" fmla="*/ 7 h 30"/>
                <a:gd name="T44" fmla="*/ 28 w 29"/>
                <a:gd name="T45" fmla="*/ 10 h 30"/>
                <a:gd name="T46" fmla="*/ 29 w 29"/>
                <a:gd name="T47" fmla="*/ 13 h 30"/>
                <a:gd name="T48" fmla="*/ 29 w 29"/>
                <a:gd name="T49" fmla="*/ 15 h 30"/>
                <a:gd name="T50" fmla="*/ 28 w 29"/>
                <a:gd name="T51" fmla="*/ 21 h 30"/>
                <a:gd name="T52" fmla="*/ 25 w 29"/>
                <a:gd name="T53" fmla="*/ 26 h 30"/>
                <a:gd name="T54" fmla="*/ 21 w 29"/>
                <a:gd name="T55" fmla="*/ 29 h 30"/>
                <a:gd name="T56" fmla="*/ 15 w 29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1" name="Freeform 85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8 h 59"/>
                <a:gd name="T10" fmla="*/ 46 w 60"/>
                <a:gd name="T11" fmla="*/ 5 h 59"/>
                <a:gd name="T12" fmla="*/ 41 w 60"/>
                <a:gd name="T13" fmla="*/ 3 h 59"/>
                <a:gd name="T14" fmla="*/ 35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8 h 59"/>
                <a:gd name="T22" fmla="*/ 2 w 60"/>
                <a:gd name="T23" fmla="*/ 19 h 59"/>
                <a:gd name="T24" fmla="*/ 0 w 60"/>
                <a:gd name="T25" fmla="*/ 30 h 59"/>
                <a:gd name="T26" fmla="*/ 1 w 60"/>
                <a:gd name="T27" fmla="*/ 36 h 59"/>
                <a:gd name="T28" fmla="*/ 2 w 60"/>
                <a:gd name="T29" fmla="*/ 41 h 59"/>
                <a:gd name="T30" fmla="*/ 5 w 60"/>
                <a:gd name="T31" fmla="*/ 46 h 59"/>
                <a:gd name="T32" fmla="*/ 9 w 60"/>
                <a:gd name="T33" fmla="*/ 51 h 59"/>
                <a:gd name="T34" fmla="*/ 13 w 60"/>
                <a:gd name="T35" fmla="*/ 54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4 h 59"/>
                <a:gd name="T48" fmla="*/ 50 w 60"/>
                <a:gd name="T49" fmla="*/ 51 h 59"/>
                <a:gd name="T50" fmla="*/ 54 w 60"/>
                <a:gd name="T51" fmla="*/ 46 h 59"/>
                <a:gd name="T52" fmla="*/ 57 w 60"/>
                <a:gd name="T53" fmla="*/ 41 h 59"/>
                <a:gd name="T54" fmla="*/ 58 w 60"/>
                <a:gd name="T55" fmla="*/ 36 h 59"/>
                <a:gd name="T56" fmla="*/ 60 w 60"/>
                <a:gd name="T57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2" name="Freeform 86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1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6 h 29"/>
                <a:gd name="T10" fmla="*/ 2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2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1 h 29"/>
                <a:gd name="T30" fmla="*/ 11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0 w 30"/>
                <a:gd name="T37" fmla="*/ 1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8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8 w 30"/>
                <a:gd name="T51" fmla="*/ 21 h 29"/>
                <a:gd name="T52" fmla="*/ 25 w 30"/>
                <a:gd name="T53" fmla="*/ 26 h 29"/>
                <a:gd name="T54" fmla="*/ 20 w 30"/>
                <a:gd name="T55" fmla="*/ 28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3" name="Freeform 87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5 w 60"/>
                <a:gd name="T7" fmla="*/ 13 h 60"/>
                <a:gd name="T8" fmla="*/ 52 w 60"/>
                <a:gd name="T9" fmla="*/ 8 h 60"/>
                <a:gd name="T10" fmla="*/ 47 w 60"/>
                <a:gd name="T11" fmla="*/ 5 h 60"/>
                <a:gd name="T12" fmla="*/ 42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7 w 60"/>
                <a:gd name="T47" fmla="*/ 54 h 60"/>
                <a:gd name="T48" fmla="*/ 52 w 60"/>
                <a:gd name="T49" fmla="*/ 51 h 60"/>
                <a:gd name="T50" fmla="*/ 55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4" name="Freeform 88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5" name="Freeform 89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9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0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9 w 60"/>
                <a:gd name="T37" fmla="*/ 56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0 h 59"/>
                <a:gd name="T54" fmla="*/ 59 w 60"/>
                <a:gd name="T55" fmla="*/ 35 h 59"/>
                <a:gd name="T56" fmla="*/ 60 w 60"/>
                <a:gd name="T57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6" name="Freeform 90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9 w 30"/>
                <a:gd name="T5" fmla="*/ 27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1 w 30"/>
                <a:gd name="T13" fmla="*/ 19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1 w 30"/>
                <a:gd name="T21" fmla="*/ 9 h 29"/>
                <a:gd name="T22" fmla="*/ 3 w 30"/>
                <a:gd name="T23" fmla="*/ 6 h 29"/>
                <a:gd name="T24" fmla="*/ 5 w 30"/>
                <a:gd name="T25" fmla="*/ 3 h 29"/>
                <a:gd name="T26" fmla="*/ 7 w 30"/>
                <a:gd name="T27" fmla="*/ 2 h 29"/>
                <a:gd name="T28" fmla="*/ 9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3 h 29"/>
                <a:gd name="T42" fmla="*/ 27 w 30"/>
                <a:gd name="T43" fmla="*/ 6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7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7" name="Freeform 91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3 h 60"/>
                <a:gd name="T8" fmla="*/ 50 w 59"/>
                <a:gd name="T9" fmla="*/ 9 h 60"/>
                <a:gd name="T10" fmla="*/ 46 w 59"/>
                <a:gd name="T11" fmla="*/ 5 h 60"/>
                <a:gd name="T12" fmla="*/ 41 w 59"/>
                <a:gd name="T13" fmla="*/ 3 h 60"/>
                <a:gd name="T14" fmla="*/ 35 w 59"/>
                <a:gd name="T15" fmla="*/ 2 h 60"/>
                <a:gd name="T16" fmla="*/ 30 w 59"/>
                <a:gd name="T17" fmla="*/ 0 h 60"/>
                <a:gd name="T18" fmla="*/ 18 w 59"/>
                <a:gd name="T19" fmla="*/ 3 h 60"/>
                <a:gd name="T20" fmla="*/ 9 w 59"/>
                <a:gd name="T21" fmla="*/ 9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7 h 60"/>
                <a:gd name="T32" fmla="*/ 9 w 59"/>
                <a:gd name="T33" fmla="*/ 51 h 60"/>
                <a:gd name="T34" fmla="*/ 13 w 59"/>
                <a:gd name="T35" fmla="*/ 55 h 60"/>
                <a:gd name="T36" fmla="*/ 18 w 59"/>
                <a:gd name="T37" fmla="*/ 58 h 60"/>
                <a:gd name="T38" fmla="*/ 24 w 59"/>
                <a:gd name="T39" fmla="*/ 59 h 60"/>
                <a:gd name="T40" fmla="*/ 30 w 59"/>
                <a:gd name="T41" fmla="*/ 60 h 60"/>
                <a:gd name="T42" fmla="*/ 35 w 59"/>
                <a:gd name="T43" fmla="*/ 59 h 60"/>
                <a:gd name="T44" fmla="*/ 41 w 59"/>
                <a:gd name="T45" fmla="*/ 58 h 60"/>
                <a:gd name="T46" fmla="*/ 46 w 59"/>
                <a:gd name="T47" fmla="*/ 55 h 60"/>
                <a:gd name="T48" fmla="*/ 50 w 59"/>
                <a:gd name="T49" fmla="*/ 51 h 60"/>
                <a:gd name="T50" fmla="*/ 54 w 59"/>
                <a:gd name="T51" fmla="*/ 47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8" name="Freeform 92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6 w 30"/>
                <a:gd name="T7" fmla="*/ 27 h 30"/>
                <a:gd name="T8" fmla="*/ 4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4 w 30"/>
                <a:gd name="T25" fmla="*/ 5 h 30"/>
                <a:gd name="T26" fmla="*/ 6 w 30"/>
                <a:gd name="T27" fmla="*/ 3 h 30"/>
                <a:gd name="T28" fmla="*/ 9 w 30"/>
                <a:gd name="T29" fmla="*/ 2 h 30"/>
                <a:gd name="T30" fmla="*/ 12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0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8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1 h 30"/>
                <a:gd name="T52" fmla="*/ 25 w 30"/>
                <a:gd name="T53" fmla="*/ 26 h 30"/>
                <a:gd name="T54" fmla="*/ 20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29" name="Freeform 93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60 h 60"/>
                <a:gd name="T40" fmla="*/ 30 w 60"/>
                <a:gd name="T41" fmla="*/ 60 h 60"/>
                <a:gd name="T42" fmla="*/ 36 w 60"/>
                <a:gd name="T43" fmla="*/ 60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0" name="Freeform 94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8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1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3 h 30"/>
                <a:gd name="T20" fmla="*/ 1 w 30"/>
                <a:gd name="T21" fmla="*/ 9 h 30"/>
                <a:gd name="T22" fmla="*/ 2 w 30"/>
                <a:gd name="T23" fmla="*/ 7 h 30"/>
                <a:gd name="T24" fmla="*/ 4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1" name="Freeform 95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24 h 60"/>
                <a:gd name="T4" fmla="*/ 56 w 58"/>
                <a:gd name="T5" fmla="*/ 18 h 60"/>
                <a:gd name="T6" fmla="*/ 54 w 58"/>
                <a:gd name="T7" fmla="*/ 14 h 60"/>
                <a:gd name="T8" fmla="*/ 50 w 58"/>
                <a:gd name="T9" fmla="*/ 9 h 60"/>
                <a:gd name="T10" fmla="*/ 46 w 58"/>
                <a:gd name="T11" fmla="*/ 6 h 60"/>
                <a:gd name="T12" fmla="*/ 40 w 58"/>
                <a:gd name="T13" fmla="*/ 2 h 60"/>
                <a:gd name="T14" fmla="*/ 34 w 58"/>
                <a:gd name="T15" fmla="*/ 1 h 60"/>
                <a:gd name="T16" fmla="*/ 28 w 58"/>
                <a:gd name="T17" fmla="*/ 0 h 60"/>
                <a:gd name="T18" fmla="*/ 17 w 58"/>
                <a:gd name="T19" fmla="*/ 2 h 60"/>
                <a:gd name="T20" fmla="*/ 8 w 58"/>
                <a:gd name="T21" fmla="*/ 9 h 60"/>
                <a:gd name="T22" fmla="*/ 2 w 58"/>
                <a:gd name="T23" fmla="*/ 18 h 60"/>
                <a:gd name="T24" fmla="*/ 0 w 58"/>
                <a:gd name="T25" fmla="*/ 30 h 60"/>
                <a:gd name="T26" fmla="*/ 0 w 58"/>
                <a:gd name="T27" fmla="*/ 36 h 60"/>
                <a:gd name="T28" fmla="*/ 2 w 58"/>
                <a:gd name="T29" fmla="*/ 42 h 60"/>
                <a:gd name="T30" fmla="*/ 4 w 58"/>
                <a:gd name="T31" fmla="*/ 46 h 60"/>
                <a:gd name="T32" fmla="*/ 8 w 58"/>
                <a:gd name="T33" fmla="*/ 51 h 60"/>
                <a:gd name="T34" fmla="*/ 12 w 58"/>
                <a:gd name="T35" fmla="*/ 54 h 60"/>
                <a:gd name="T36" fmla="*/ 18 w 58"/>
                <a:gd name="T37" fmla="*/ 58 h 60"/>
                <a:gd name="T38" fmla="*/ 23 w 58"/>
                <a:gd name="T39" fmla="*/ 59 h 60"/>
                <a:gd name="T40" fmla="*/ 28 w 58"/>
                <a:gd name="T41" fmla="*/ 60 h 60"/>
                <a:gd name="T42" fmla="*/ 34 w 58"/>
                <a:gd name="T43" fmla="*/ 59 h 60"/>
                <a:gd name="T44" fmla="*/ 40 w 58"/>
                <a:gd name="T45" fmla="*/ 58 h 60"/>
                <a:gd name="T46" fmla="*/ 46 w 58"/>
                <a:gd name="T47" fmla="*/ 54 h 60"/>
                <a:gd name="T48" fmla="*/ 50 w 58"/>
                <a:gd name="T49" fmla="*/ 51 h 60"/>
                <a:gd name="T50" fmla="*/ 54 w 58"/>
                <a:gd name="T51" fmla="*/ 46 h 60"/>
                <a:gd name="T52" fmla="*/ 56 w 58"/>
                <a:gd name="T53" fmla="*/ 42 h 60"/>
                <a:gd name="T54" fmla="*/ 58 w 58"/>
                <a:gd name="T55" fmla="*/ 36 h 60"/>
                <a:gd name="T56" fmla="*/ 58 w 58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2" name="Freeform 96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3 w 28"/>
                <a:gd name="T1" fmla="*/ 30 h 30"/>
                <a:gd name="T2" fmla="*/ 11 w 28"/>
                <a:gd name="T3" fmla="*/ 30 h 30"/>
                <a:gd name="T4" fmla="*/ 9 w 28"/>
                <a:gd name="T5" fmla="*/ 29 h 30"/>
                <a:gd name="T6" fmla="*/ 5 w 28"/>
                <a:gd name="T7" fmla="*/ 28 h 30"/>
                <a:gd name="T8" fmla="*/ 3 w 28"/>
                <a:gd name="T9" fmla="*/ 25 h 30"/>
                <a:gd name="T10" fmla="*/ 2 w 28"/>
                <a:gd name="T11" fmla="*/ 23 h 30"/>
                <a:gd name="T12" fmla="*/ 1 w 28"/>
                <a:gd name="T13" fmla="*/ 21 h 30"/>
                <a:gd name="T14" fmla="*/ 0 w 28"/>
                <a:gd name="T15" fmla="*/ 18 h 30"/>
                <a:gd name="T16" fmla="*/ 0 w 28"/>
                <a:gd name="T17" fmla="*/ 15 h 30"/>
                <a:gd name="T18" fmla="*/ 0 w 28"/>
                <a:gd name="T19" fmla="*/ 13 h 30"/>
                <a:gd name="T20" fmla="*/ 1 w 28"/>
                <a:gd name="T21" fmla="*/ 9 h 30"/>
                <a:gd name="T22" fmla="*/ 2 w 28"/>
                <a:gd name="T23" fmla="*/ 7 h 30"/>
                <a:gd name="T24" fmla="*/ 3 w 28"/>
                <a:gd name="T25" fmla="*/ 5 h 30"/>
                <a:gd name="T26" fmla="*/ 5 w 28"/>
                <a:gd name="T27" fmla="*/ 3 h 30"/>
                <a:gd name="T28" fmla="*/ 9 w 28"/>
                <a:gd name="T29" fmla="*/ 1 h 30"/>
                <a:gd name="T30" fmla="*/ 11 w 28"/>
                <a:gd name="T31" fmla="*/ 0 h 30"/>
                <a:gd name="T32" fmla="*/ 13 w 28"/>
                <a:gd name="T33" fmla="*/ 0 h 30"/>
                <a:gd name="T34" fmla="*/ 17 w 28"/>
                <a:gd name="T35" fmla="*/ 0 h 30"/>
                <a:gd name="T36" fmla="*/ 19 w 28"/>
                <a:gd name="T37" fmla="*/ 1 h 30"/>
                <a:gd name="T38" fmla="*/ 23 w 28"/>
                <a:gd name="T39" fmla="*/ 3 h 30"/>
                <a:gd name="T40" fmla="*/ 25 w 28"/>
                <a:gd name="T41" fmla="*/ 5 h 30"/>
                <a:gd name="T42" fmla="*/ 26 w 28"/>
                <a:gd name="T43" fmla="*/ 7 h 30"/>
                <a:gd name="T44" fmla="*/ 27 w 28"/>
                <a:gd name="T45" fmla="*/ 9 h 30"/>
                <a:gd name="T46" fmla="*/ 28 w 28"/>
                <a:gd name="T47" fmla="*/ 13 h 30"/>
                <a:gd name="T48" fmla="*/ 28 w 28"/>
                <a:gd name="T49" fmla="*/ 15 h 30"/>
                <a:gd name="T50" fmla="*/ 27 w 28"/>
                <a:gd name="T51" fmla="*/ 21 h 30"/>
                <a:gd name="T52" fmla="*/ 25 w 28"/>
                <a:gd name="T53" fmla="*/ 25 h 30"/>
                <a:gd name="T54" fmla="*/ 19 w 28"/>
                <a:gd name="T55" fmla="*/ 29 h 30"/>
                <a:gd name="T56" fmla="*/ 13 w 28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3" name="Freeform 97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2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4" name="Freeform 98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5" name="Freeform 99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8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2 h 59"/>
                <a:gd name="T14" fmla="*/ 35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2 w 60"/>
                <a:gd name="T29" fmla="*/ 41 h 59"/>
                <a:gd name="T30" fmla="*/ 4 w 60"/>
                <a:gd name="T31" fmla="*/ 47 h 59"/>
                <a:gd name="T32" fmla="*/ 8 w 60"/>
                <a:gd name="T33" fmla="*/ 51 h 59"/>
                <a:gd name="T34" fmla="*/ 12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8 w 60"/>
                <a:gd name="T55" fmla="*/ 35 h 59"/>
                <a:gd name="T56" fmla="*/ 60 w 60"/>
                <a:gd name="T57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6" name="Freeform 100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6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0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6 h 30"/>
                <a:gd name="T44" fmla="*/ 28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0 h 30"/>
                <a:gd name="T52" fmla="*/ 25 w 30"/>
                <a:gd name="T53" fmla="*/ 25 h 30"/>
                <a:gd name="T54" fmla="*/ 20 w 30"/>
                <a:gd name="T55" fmla="*/ 28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7" name="Freeform 101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60 w 60"/>
                <a:gd name="T1" fmla="*/ 27 h 57"/>
                <a:gd name="T2" fmla="*/ 59 w 60"/>
                <a:gd name="T3" fmla="*/ 23 h 57"/>
                <a:gd name="T4" fmla="*/ 57 w 60"/>
                <a:gd name="T5" fmla="*/ 17 h 57"/>
                <a:gd name="T6" fmla="*/ 54 w 60"/>
                <a:gd name="T7" fmla="*/ 12 h 57"/>
                <a:gd name="T8" fmla="*/ 50 w 60"/>
                <a:gd name="T9" fmla="*/ 8 h 57"/>
                <a:gd name="T10" fmla="*/ 46 w 60"/>
                <a:gd name="T11" fmla="*/ 4 h 57"/>
                <a:gd name="T12" fmla="*/ 41 w 60"/>
                <a:gd name="T13" fmla="*/ 2 h 57"/>
                <a:gd name="T14" fmla="*/ 35 w 60"/>
                <a:gd name="T15" fmla="*/ 0 h 57"/>
                <a:gd name="T16" fmla="*/ 30 w 60"/>
                <a:gd name="T17" fmla="*/ 0 h 57"/>
                <a:gd name="T18" fmla="*/ 18 w 60"/>
                <a:gd name="T19" fmla="*/ 2 h 57"/>
                <a:gd name="T20" fmla="*/ 9 w 60"/>
                <a:gd name="T21" fmla="*/ 8 h 57"/>
                <a:gd name="T22" fmla="*/ 2 w 60"/>
                <a:gd name="T23" fmla="*/ 17 h 57"/>
                <a:gd name="T24" fmla="*/ 0 w 60"/>
                <a:gd name="T25" fmla="*/ 27 h 57"/>
                <a:gd name="T26" fmla="*/ 1 w 60"/>
                <a:gd name="T27" fmla="*/ 33 h 57"/>
                <a:gd name="T28" fmla="*/ 2 w 60"/>
                <a:gd name="T29" fmla="*/ 39 h 57"/>
                <a:gd name="T30" fmla="*/ 4 w 60"/>
                <a:gd name="T31" fmla="*/ 45 h 57"/>
                <a:gd name="T32" fmla="*/ 8 w 60"/>
                <a:gd name="T33" fmla="*/ 49 h 57"/>
                <a:gd name="T34" fmla="*/ 12 w 60"/>
                <a:gd name="T35" fmla="*/ 53 h 57"/>
                <a:gd name="T36" fmla="*/ 18 w 60"/>
                <a:gd name="T37" fmla="*/ 55 h 57"/>
                <a:gd name="T38" fmla="*/ 24 w 60"/>
                <a:gd name="T39" fmla="*/ 57 h 57"/>
                <a:gd name="T40" fmla="*/ 30 w 60"/>
                <a:gd name="T41" fmla="*/ 57 h 57"/>
                <a:gd name="T42" fmla="*/ 35 w 60"/>
                <a:gd name="T43" fmla="*/ 57 h 57"/>
                <a:gd name="T44" fmla="*/ 41 w 60"/>
                <a:gd name="T45" fmla="*/ 55 h 57"/>
                <a:gd name="T46" fmla="*/ 46 w 60"/>
                <a:gd name="T47" fmla="*/ 53 h 57"/>
                <a:gd name="T48" fmla="*/ 50 w 60"/>
                <a:gd name="T49" fmla="*/ 49 h 57"/>
                <a:gd name="T50" fmla="*/ 54 w 60"/>
                <a:gd name="T51" fmla="*/ 45 h 57"/>
                <a:gd name="T52" fmla="*/ 57 w 60"/>
                <a:gd name="T53" fmla="*/ 39 h 57"/>
                <a:gd name="T54" fmla="*/ 59 w 60"/>
                <a:gd name="T55" fmla="*/ 33 h 57"/>
                <a:gd name="T56" fmla="*/ 60 w 60"/>
                <a:gd name="T57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8" name="Freeform 102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5 w 30"/>
                <a:gd name="T1" fmla="*/ 27 h 27"/>
                <a:gd name="T2" fmla="*/ 11 w 30"/>
                <a:gd name="T3" fmla="*/ 27 h 27"/>
                <a:gd name="T4" fmla="*/ 9 w 30"/>
                <a:gd name="T5" fmla="*/ 26 h 27"/>
                <a:gd name="T6" fmla="*/ 7 w 30"/>
                <a:gd name="T7" fmla="*/ 25 h 27"/>
                <a:gd name="T8" fmla="*/ 4 w 30"/>
                <a:gd name="T9" fmla="*/ 23 h 27"/>
                <a:gd name="T10" fmla="*/ 2 w 30"/>
                <a:gd name="T11" fmla="*/ 21 h 27"/>
                <a:gd name="T12" fmla="*/ 1 w 30"/>
                <a:gd name="T13" fmla="*/ 18 h 27"/>
                <a:gd name="T14" fmla="*/ 0 w 30"/>
                <a:gd name="T15" fmla="*/ 16 h 27"/>
                <a:gd name="T16" fmla="*/ 0 w 30"/>
                <a:gd name="T17" fmla="*/ 12 h 27"/>
                <a:gd name="T18" fmla="*/ 0 w 30"/>
                <a:gd name="T19" fmla="*/ 10 h 27"/>
                <a:gd name="T20" fmla="*/ 1 w 30"/>
                <a:gd name="T21" fmla="*/ 7 h 27"/>
                <a:gd name="T22" fmla="*/ 2 w 30"/>
                <a:gd name="T23" fmla="*/ 4 h 27"/>
                <a:gd name="T24" fmla="*/ 4 w 30"/>
                <a:gd name="T25" fmla="*/ 2 h 27"/>
                <a:gd name="T26" fmla="*/ 7 w 30"/>
                <a:gd name="T27" fmla="*/ 1 h 27"/>
                <a:gd name="T28" fmla="*/ 9 w 30"/>
                <a:gd name="T29" fmla="*/ 0 h 27"/>
                <a:gd name="T30" fmla="*/ 11 w 30"/>
                <a:gd name="T31" fmla="*/ 0 h 27"/>
                <a:gd name="T32" fmla="*/ 15 w 30"/>
                <a:gd name="T33" fmla="*/ 0 h 27"/>
                <a:gd name="T34" fmla="*/ 17 w 30"/>
                <a:gd name="T35" fmla="*/ 0 h 27"/>
                <a:gd name="T36" fmla="*/ 20 w 30"/>
                <a:gd name="T37" fmla="*/ 0 h 27"/>
                <a:gd name="T38" fmla="*/ 23 w 30"/>
                <a:gd name="T39" fmla="*/ 1 h 27"/>
                <a:gd name="T40" fmla="*/ 25 w 30"/>
                <a:gd name="T41" fmla="*/ 2 h 27"/>
                <a:gd name="T42" fmla="*/ 26 w 30"/>
                <a:gd name="T43" fmla="*/ 4 h 27"/>
                <a:gd name="T44" fmla="*/ 29 w 30"/>
                <a:gd name="T45" fmla="*/ 7 h 27"/>
                <a:gd name="T46" fmla="*/ 30 w 30"/>
                <a:gd name="T47" fmla="*/ 10 h 27"/>
                <a:gd name="T48" fmla="*/ 30 w 30"/>
                <a:gd name="T49" fmla="*/ 12 h 27"/>
                <a:gd name="T50" fmla="*/ 29 w 30"/>
                <a:gd name="T51" fmla="*/ 18 h 27"/>
                <a:gd name="T52" fmla="*/ 25 w 30"/>
                <a:gd name="T53" fmla="*/ 23 h 27"/>
                <a:gd name="T54" fmla="*/ 20 w 30"/>
                <a:gd name="T55" fmla="*/ 26 h 27"/>
                <a:gd name="T56" fmla="*/ 15 w 30"/>
                <a:gd name="T5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9" name="Freeform 103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0" name="Freeform 104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2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1" name="Freeform 105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8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0 w 60"/>
                <a:gd name="T27" fmla="*/ 36 h 60"/>
                <a:gd name="T28" fmla="*/ 3 w 60"/>
                <a:gd name="T29" fmla="*/ 41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2" name="Freeform 106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2 w 29"/>
                <a:gd name="T3" fmla="*/ 30 h 30"/>
                <a:gd name="T4" fmla="*/ 9 w 29"/>
                <a:gd name="T5" fmla="*/ 29 h 30"/>
                <a:gd name="T6" fmla="*/ 7 w 29"/>
                <a:gd name="T7" fmla="*/ 26 h 30"/>
                <a:gd name="T8" fmla="*/ 5 w 29"/>
                <a:gd name="T9" fmla="*/ 25 h 30"/>
                <a:gd name="T10" fmla="*/ 3 w 29"/>
                <a:gd name="T11" fmla="*/ 23 h 30"/>
                <a:gd name="T12" fmla="*/ 1 w 29"/>
                <a:gd name="T13" fmla="*/ 21 h 30"/>
                <a:gd name="T14" fmla="*/ 0 w 29"/>
                <a:gd name="T15" fmla="*/ 17 h 30"/>
                <a:gd name="T16" fmla="*/ 0 w 29"/>
                <a:gd name="T17" fmla="*/ 15 h 30"/>
                <a:gd name="T18" fmla="*/ 0 w 29"/>
                <a:gd name="T19" fmla="*/ 12 h 30"/>
                <a:gd name="T20" fmla="*/ 1 w 29"/>
                <a:gd name="T21" fmla="*/ 9 h 30"/>
                <a:gd name="T22" fmla="*/ 3 w 29"/>
                <a:gd name="T23" fmla="*/ 7 h 30"/>
                <a:gd name="T24" fmla="*/ 5 w 29"/>
                <a:gd name="T25" fmla="*/ 5 h 30"/>
                <a:gd name="T26" fmla="*/ 7 w 29"/>
                <a:gd name="T27" fmla="*/ 2 h 30"/>
                <a:gd name="T28" fmla="*/ 9 w 29"/>
                <a:gd name="T29" fmla="*/ 1 h 30"/>
                <a:gd name="T30" fmla="*/ 12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2 h 30"/>
                <a:gd name="T40" fmla="*/ 26 w 29"/>
                <a:gd name="T41" fmla="*/ 5 h 30"/>
                <a:gd name="T42" fmla="*/ 27 w 29"/>
                <a:gd name="T43" fmla="*/ 7 h 30"/>
                <a:gd name="T44" fmla="*/ 28 w 29"/>
                <a:gd name="T45" fmla="*/ 9 h 30"/>
                <a:gd name="T46" fmla="*/ 29 w 29"/>
                <a:gd name="T47" fmla="*/ 12 h 30"/>
                <a:gd name="T48" fmla="*/ 29 w 29"/>
                <a:gd name="T49" fmla="*/ 15 h 30"/>
                <a:gd name="T50" fmla="*/ 28 w 29"/>
                <a:gd name="T51" fmla="*/ 21 h 30"/>
                <a:gd name="T52" fmla="*/ 26 w 29"/>
                <a:gd name="T53" fmla="*/ 25 h 30"/>
                <a:gd name="T54" fmla="*/ 21 w 29"/>
                <a:gd name="T55" fmla="*/ 29 h 30"/>
                <a:gd name="T56" fmla="*/ 15 w 29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3" name="Freeform 107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59 w 59"/>
                <a:gd name="T1" fmla="*/ 29 h 59"/>
                <a:gd name="T2" fmla="*/ 58 w 59"/>
                <a:gd name="T3" fmla="*/ 23 h 59"/>
                <a:gd name="T4" fmla="*/ 57 w 59"/>
                <a:gd name="T5" fmla="*/ 19 h 59"/>
                <a:gd name="T6" fmla="*/ 54 w 59"/>
                <a:gd name="T7" fmla="*/ 13 h 59"/>
                <a:gd name="T8" fmla="*/ 50 w 59"/>
                <a:gd name="T9" fmla="*/ 8 h 59"/>
                <a:gd name="T10" fmla="*/ 46 w 59"/>
                <a:gd name="T11" fmla="*/ 5 h 59"/>
                <a:gd name="T12" fmla="*/ 41 w 59"/>
                <a:gd name="T13" fmla="*/ 2 h 59"/>
                <a:gd name="T14" fmla="*/ 35 w 59"/>
                <a:gd name="T15" fmla="*/ 0 h 59"/>
                <a:gd name="T16" fmla="*/ 30 w 59"/>
                <a:gd name="T17" fmla="*/ 0 h 59"/>
                <a:gd name="T18" fmla="*/ 18 w 59"/>
                <a:gd name="T19" fmla="*/ 2 h 59"/>
                <a:gd name="T20" fmla="*/ 9 w 59"/>
                <a:gd name="T21" fmla="*/ 8 h 59"/>
                <a:gd name="T22" fmla="*/ 2 w 59"/>
                <a:gd name="T23" fmla="*/ 17 h 59"/>
                <a:gd name="T24" fmla="*/ 0 w 59"/>
                <a:gd name="T25" fmla="*/ 29 h 59"/>
                <a:gd name="T26" fmla="*/ 1 w 59"/>
                <a:gd name="T27" fmla="*/ 35 h 59"/>
                <a:gd name="T28" fmla="*/ 2 w 59"/>
                <a:gd name="T29" fmla="*/ 40 h 59"/>
                <a:gd name="T30" fmla="*/ 5 w 59"/>
                <a:gd name="T31" fmla="*/ 46 h 59"/>
                <a:gd name="T32" fmla="*/ 9 w 59"/>
                <a:gd name="T33" fmla="*/ 51 h 59"/>
                <a:gd name="T34" fmla="*/ 13 w 59"/>
                <a:gd name="T35" fmla="*/ 54 h 59"/>
                <a:gd name="T36" fmla="*/ 18 w 59"/>
                <a:gd name="T37" fmla="*/ 57 h 59"/>
                <a:gd name="T38" fmla="*/ 24 w 59"/>
                <a:gd name="T39" fmla="*/ 59 h 59"/>
                <a:gd name="T40" fmla="*/ 30 w 59"/>
                <a:gd name="T41" fmla="*/ 59 h 59"/>
                <a:gd name="T42" fmla="*/ 35 w 59"/>
                <a:gd name="T43" fmla="*/ 59 h 59"/>
                <a:gd name="T44" fmla="*/ 41 w 59"/>
                <a:gd name="T45" fmla="*/ 57 h 59"/>
                <a:gd name="T46" fmla="*/ 46 w 59"/>
                <a:gd name="T47" fmla="*/ 54 h 59"/>
                <a:gd name="T48" fmla="*/ 50 w 59"/>
                <a:gd name="T49" fmla="*/ 51 h 59"/>
                <a:gd name="T50" fmla="*/ 54 w 59"/>
                <a:gd name="T51" fmla="*/ 46 h 59"/>
                <a:gd name="T52" fmla="*/ 57 w 59"/>
                <a:gd name="T53" fmla="*/ 40 h 59"/>
                <a:gd name="T54" fmla="*/ 58 w 59"/>
                <a:gd name="T55" fmla="*/ 35 h 59"/>
                <a:gd name="T56" fmla="*/ 59 w 59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4" name="Freeform 108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5 w 29"/>
                <a:gd name="T1" fmla="*/ 29 h 29"/>
                <a:gd name="T2" fmla="*/ 11 w 29"/>
                <a:gd name="T3" fmla="*/ 29 h 29"/>
                <a:gd name="T4" fmla="*/ 9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2 w 29"/>
                <a:gd name="T11" fmla="*/ 23 h 29"/>
                <a:gd name="T12" fmla="*/ 1 w 29"/>
                <a:gd name="T13" fmla="*/ 20 h 29"/>
                <a:gd name="T14" fmla="*/ 0 w 29"/>
                <a:gd name="T15" fmla="*/ 17 h 29"/>
                <a:gd name="T16" fmla="*/ 0 w 29"/>
                <a:gd name="T17" fmla="*/ 14 h 29"/>
                <a:gd name="T18" fmla="*/ 0 w 29"/>
                <a:gd name="T19" fmla="*/ 12 h 29"/>
                <a:gd name="T20" fmla="*/ 1 w 29"/>
                <a:gd name="T21" fmla="*/ 8 h 29"/>
                <a:gd name="T22" fmla="*/ 2 w 29"/>
                <a:gd name="T23" fmla="*/ 6 h 29"/>
                <a:gd name="T24" fmla="*/ 4 w 29"/>
                <a:gd name="T25" fmla="*/ 4 h 29"/>
                <a:gd name="T26" fmla="*/ 6 w 29"/>
                <a:gd name="T27" fmla="*/ 2 h 29"/>
                <a:gd name="T28" fmla="*/ 9 w 29"/>
                <a:gd name="T29" fmla="*/ 1 h 29"/>
                <a:gd name="T30" fmla="*/ 11 w 29"/>
                <a:gd name="T31" fmla="*/ 0 h 29"/>
                <a:gd name="T32" fmla="*/ 15 w 29"/>
                <a:gd name="T33" fmla="*/ 0 h 29"/>
                <a:gd name="T34" fmla="*/ 17 w 29"/>
                <a:gd name="T35" fmla="*/ 0 h 29"/>
                <a:gd name="T36" fmla="*/ 20 w 29"/>
                <a:gd name="T37" fmla="*/ 1 h 29"/>
                <a:gd name="T38" fmla="*/ 23 w 29"/>
                <a:gd name="T39" fmla="*/ 2 h 29"/>
                <a:gd name="T40" fmla="*/ 25 w 29"/>
                <a:gd name="T41" fmla="*/ 4 h 29"/>
                <a:gd name="T42" fmla="*/ 26 w 29"/>
                <a:gd name="T43" fmla="*/ 6 h 29"/>
                <a:gd name="T44" fmla="*/ 28 w 29"/>
                <a:gd name="T45" fmla="*/ 8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4 h 29"/>
                <a:gd name="T54" fmla="*/ 20 w 29"/>
                <a:gd name="T55" fmla="*/ 28 h 29"/>
                <a:gd name="T56" fmla="*/ 15 w 29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5" name="Freeform 109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8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2 w 60"/>
                <a:gd name="T27" fmla="*/ 36 h 59"/>
                <a:gd name="T28" fmla="*/ 3 w 60"/>
                <a:gd name="T29" fmla="*/ 40 h 59"/>
                <a:gd name="T30" fmla="*/ 6 w 60"/>
                <a:gd name="T31" fmla="*/ 46 h 59"/>
                <a:gd name="T32" fmla="*/ 10 w 60"/>
                <a:gd name="T33" fmla="*/ 51 h 59"/>
                <a:gd name="T34" fmla="*/ 14 w 60"/>
                <a:gd name="T35" fmla="*/ 54 h 59"/>
                <a:gd name="T36" fmla="*/ 19 w 60"/>
                <a:gd name="T37" fmla="*/ 56 h 59"/>
                <a:gd name="T38" fmla="*/ 25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7 w 60"/>
                <a:gd name="T47" fmla="*/ 54 h 59"/>
                <a:gd name="T48" fmla="*/ 51 w 60"/>
                <a:gd name="T49" fmla="*/ 51 h 59"/>
                <a:gd name="T50" fmla="*/ 55 w 60"/>
                <a:gd name="T51" fmla="*/ 46 h 59"/>
                <a:gd name="T52" fmla="*/ 58 w 60"/>
                <a:gd name="T53" fmla="*/ 40 h 59"/>
                <a:gd name="T54" fmla="*/ 59 w 60"/>
                <a:gd name="T55" fmla="*/ 36 h 59"/>
                <a:gd name="T56" fmla="*/ 60 w 60"/>
                <a:gd name="T57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6" name="Freeform 110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2 w 30"/>
                <a:gd name="T13" fmla="*/ 20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2 w 30"/>
                <a:gd name="T21" fmla="*/ 9 h 29"/>
                <a:gd name="T22" fmla="*/ 3 w 30"/>
                <a:gd name="T23" fmla="*/ 7 h 29"/>
                <a:gd name="T24" fmla="*/ 5 w 30"/>
                <a:gd name="T25" fmla="*/ 5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5 h 29"/>
                <a:gd name="T42" fmla="*/ 27 w 30"/>
                <a:gd name="T43" fmla="*/ 7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1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7" name="Freeform 111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8 w 60"/>
                <a:gd name="T3" fmla="*/ 24 h 60"/>
                <a:gd name="T4" fmla="*/ 57 w 60"/>
                <a:gd name="T5" fmla="*/ 18 h 60"/>
                <a:gd name="T6" fmla="*/ 55 w 60"/>
                <a:gd name="T7" fmla="*/ 14 h 60"/>
                <a:gd name="T8" fmla="*/ 52 w 60"/>
                <a:gd name="T9" fmla="*/ 9 h 60"/>
                <a:gd name="T10" fmla="*/ 47 w 60"/>
                <a:gd name="T11" fmla="*/ 6 h 60"/>
                <a:gd name="T12" fmla="*/ 41 w 60"/>
                <a:gd name="T13" fmla="*/ 2 h 60"/>
                <a:gd name="T14" fmla="*/ 35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5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60 h 60"/>
                <a:gd name="T40" fmla="*/ 30 w 60"/>
                <a:gd name="T41" fmla="*/ 60 h 60"/>
                <a:gd name="T42" fmla="*/ 35 w 60"/>
                <a:gd name="T43" fmla="*/ 60 h 60"/>
                <a:gd name="T44" fmla="*/ 41 w 60"/>
                <a:gd name="T45" fmla="*/ 57 h 60"/>
                <a:gd name="T46" fmla="*/ 47 w 60"/>
                <a:gd name="T47" fmla="*/ 55 h 60"/>
                <a:gd name="T48" fmla="*/ 52 w 60"/>
                <a:gd name="T49" fmla="*/ 52 h 60"/>
                <a:gd name="T50" fmla="*/ 55 w 60"/>
                <a:gd name="T51" fmla="*/ 47 h 60"/>
                <a:gd name="T52" fmla="*/ 57 w 60"/>
                <a:gd name="T53" fmla="*/ 41 h 60"/>
                <a:gd name="T54" fmla="*/ 58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8" name="Freeform 112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4 w 30"/>
                <a:gd name="T9" fmla="*/ 24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7 h 29"/>
                <a:gd name="T16" fmla="*/ 0 w 30"/>
                <a:gd name="T17" fmla="*/ 14 h 29"/>
                <a:gd name="T18" fmla="*/ 0 w 30"/>
                <a:gd name="T19" fmla="*/ 11 h 29"/>
                <a:gd name="T20" fmla="*/ 1 w 30"/>
                <a:gd name="T21" fmla="*/ 8 h 29"/>
                <a:gd name="T22" fmla="*/ 3 w 30"/>
                <a:gd name="T23" fmla="*/ 6 h 29"/>
                <a:gd name="T24" fmla="*/ 4 w 30"/>
                <a:gd name="T25" fmla="*/ 3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0 w 30"/>
                <a:gd name="T37" fmla="*/ 1 h 29"/>
                <a:gd name="T38" fmla="*/ 23 w 30"/>
                <a:gd name="T39" fmla="*/ 2 h 29"/>
                <a:gd name="T40" fmla="*/ 25 w 30"/>
                <a:gd name="T41" fmla="*/ 3 h 29"/>
                <a:gd name="T42" fmla="*/ 27 w 30"/>
                <a:gd name="T43" fmla="*/ 6 h 29"/>
                <a:gd name="T44" fmla="*/ 28 w 30"/>
                <a:gd name="T45" fmla="*/ 8 h 29"/>
                <a:gd name="T46" fmla="*/ 30 w 30"/>
                <a:gd name="T47" fmla="*/ 11 h 29"/>
                <a:gd name="T48" fmla="*/ 30 w 30"/>
                <a:gd name="T49" fmla="*/ 14 h 29"/>
                <a:gd name="T50" fmla="*/ 28 w 30"/>
                <a:gd name="T51" fmla="*/ 20 h 29"/>
                <a:gd name="T52" fmla="*/ 25 w 30"/>
                <a:gd name="T53" fmla="*/ 24 h 29"/>
                <a:gd name="T54" fmla="*/ 20 w 30"/>
                <a:gd name="T55" fmla="*/ 28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9" name="Freeform 113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1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8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8 w 60"/>
                <a:gd name="T37" fmla="*/ 57 h 59"/>
                <a:gd name="T38" fmla="*/ 24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1 w 60"/>
                <a:gd name="T45" fmla="*/ 57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0" name="Freeform 114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1" name="Freeform 115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3 h 58"/>
                <a:gd name="T4" fmla="*/ 56 w 58"/>
                <a:gd name="T5" fmla="*/ 18 h 58"/>
                <a:gd name="T6" fmla="*/ 54 w 58"/>
                <a:gd name="T7" fmla="*/ 12 h 58"/>
                <a:gd name="T8" fmla="*/ 50 w 58"/>
                <a:gd name="T9" fmla="*/ 8 h 58"/>
                <a:gd name="T10" fmla="*/ 46 w 58"/>
                <a:gd name="T11" fmla="*/ 4 h 58"/>
                <a:gd name="T12" fmla="*/ 40 w 58"/>
                <a:gd name="T13" fmla="*/ 2 h 58"/>
                <a:gd name="T14" fmla="*/ 34 w 58"/>
                <a:gd name="T15" fmla="*/ 0 h 58"/>
                <a:gd name="T16" fmla="*/ 28 w 58"/>
                <a:gd name="T17" fmla="*/ 0 h 58"/>
                <a:gd name="T18" fmla="*/ 17 w 58"/>
                <a:gd name="T19" fmla="*/ 2 h 58"/>
                <a:gd name="T20" fmla="*/ 8 w 58"/>
                <a:gd name="T21" fmla="*/ 8 h 58"/>
                <a:gd name="T22" fmla="*/ 2 w 58"/>
                <a:gd name="T23" fmla="*/ 17 h 58"/>
                <a:gd name="T24" fmla="*/ 0 w 58"/>
                <a:gd name="T25" fmla="*/ 28 h 58"/>
                <a:gd name="T26" fmla="*/ 0 w 58"/>
                <a:gd name="T27" fmla="*/ 34 h 58"/>
                <a:gd name="T28" fmla="*/ 2 w 58"/>
                <a:gd name="T29" fmla="*/ 40 h 58"/>
                <a:gd name="T30" fmla="*/ 4 w 58"/>
                <a:gd name="T31" fmla="*/ 46 h 58"/>
                <a:gd name="T32" fmla="*/ 8 w 58"/>
                <a:gd name="T33" fmla="*/ 50 h 58"/>
                <a:gd name="T34" fmla="*/ 12 w 58"/>
                <a:gd name="T35" fmla="*/ 54 h 58"/>
                <a:gd name="T36" fmla="*/ 18 w 58"/>
                <a:gd name="T37" fmla="*/ 56 h 58"/>
                <a:gd name="T38" fmla="*/ 23 w 58"/>
                <a:gd name="T39" fmla="*/ 58 h 58"/>
                <a:gd name="T40" fmla="*/ 28 w 58"/>
                <a:gd name="T41" fmla="*/ 58 h 58"/>
                <a:gd name="T42" fmla="*/ 34 w 58"/>
                <a:gd name="T43" fmla="*/ 58 h 58"/>
                <a:gd name="T44" fmla="*/ 40 w 58"/>
                <a:gd name="T45" fmla="*/ 56 h 58"/>
                <a:gd name="T46" fmla="*/ 46 w 58"/>
                <a:gd name="T47" fmla="*/ 54 h 58"/>
                <a:gd name="T48" fmla="*/ 50 w 58"/>
                <a:gd name="T49" fmla="*/ 50 h 58"/>
                <a:gd name="T50" fmla="*/ 54 w 58"/>
                <a:gd name="T51" fmla="*/ 46 h 58"/>
                <a:gd name="T52" fmla="*/ 56 w 58"/>
                <a:gd name="T53" fmla="*/ 40 h 58"/>
                <a:gd name="T54" fmla="*/ 58 w 58"/>
                <a:gd name="T55" fmla="*/ 34 h 58"/>
                <a:gd name="T56" fmla="*/ 58 w 58"/>
                <a:gd name="T57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2" name="Freeform 116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14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4 h 28"/>
                <a:gd name="T10" fmla="*/ 3 w 29"/>
                <a:gd name="T11" fmla="*/ 21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3 h 28"/>
                <a:gd name="T18" fmla="*/ 0 w 29"/>
                <a:gd name="T19" fmla="*/ 11 h 28"/>
                <a:gd name="T20" fmla="*/ 2 w 29"/>
                <a:gd name="T21" fmla="*/ 8 h 28"/>
                <a:gd name="T22" fmla="*/ 3 w 29"/>
                <a:gd name="T23" fmla="*/ 5 h 28"/>
                <a:gd name="T24" fmla="*/ 4 w 29"/>
                <a:gd name="T25" fmla="*/ 3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4 w 29"/>
                <a:gd name="T33" fmla="*/ 0 h 28"/>
                <a:gd name="T34" fmla="*/ 18 w 29"/>
                <a:gd name="T35" fmla="*/ 0 h 28"/>
                <a:gd name="T36" fmla="*/ 20 w 29"/>
                <a:gd name="T37" fmla="*/ 1 h 28"/>
                <a:gd name="T38" fmla="*/ 24 w 29"/>
                <a:gd name="T39" fmla="*/ 2 h 28"/>
                <a:gd name="T40" fmla="*/ 26 w 29"/>
                <a:gd name="T41" fmla="*/ 3 h 28"/>
                <a:gd name="T42" fmla="*/ 27 w 29"/>
                <a:gd name="T43" fmla="*/ 5 h 28"/>
                <a:gd name="T44" fmla="*/ 28 w 29"/>
                <a:gd name="T45" fmla="*/ 8 h 28"/>
                <a:gd name="T46" fmla="*/ 29 w 29"/>
                <a:gd name="T47" fmla="*/ 11 h 28"/>
                <a:gd name="T48" fmla="*/ 29 w 29"/>
                <a:gd name="T49" fmla="*/ 13 h 28"/>
                <a:gd name="T50" fmla="*/ 28 w 29"/>
                <a:gd name="T51" fmla="*/ 19 h 28"/>
                <a:gd name="T52" fmla="*/ 26 w 29"/>
                <a:gd name="T53" fmla="*/ 24 h 28"/>
                <a:gd name="T54" fmla="*/ 20 w 29"/>
                <a:gd name="T55" fmla="*/ 27 h 28"/>
                <a:gd name="T56" fmla="*/ 14 w 29"/>
                <a:gd name="T5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3" name="Freeform 117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2 h 60"/>
                <a:gd name="T8" fmla="*/ 50 w 60"/>
                <a:gd name="T9" fmla="*/ 8 h 60"/>
                <a:gd name="T10" fmla="*/ 46 w 60"/>
                <a:gd name="T11" fmla="*/ 4 h 60"/>
                <a:gd name="T12" fmla="*/ 41 w 60"/>
                <a:gd name="T13" fmla="*/ 2 h 60"/>
                <a:gd name="T14" fmla="*/ 35 w 60"/>
                <a:gd name="T15" fmla="*/ 0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8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6 h 60"/>
                <a:gd name="T32" fmla="*/ 9 w 60"/>
                <a:gd name="T33" fmla="*/ 50 h 60"/>
                <a:gd name="T34" fmla="*/ 14 w 60"/>
                <a:gd name="T35" fmla="*/ 54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5 w 60"/>
                <a:gd name="T43" fmla="*/ 58 h 60"/>
                <a:gd name="T44" fmla="*/ 41 w 60"/>
                <a:gd name="T45" fmla="*/ 57 h 60"/>
                <a:gd name="T46" fmla="*/ 46 w 60"/>
                <a:gd name="T47" fmla="*/ 54 h 60"/>
                <a:gd name="T48" fmla="*/ 50 w 60"/>
                <a:gd name="T49" fmla="*/ 50 h 60"/>
                <a:gd name="T50" fmla="*/ 54 w 60"/>
                <a:gd name="T51" fmla="*/ 46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4" name="Freeform 118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7 h 28"/>
                <a:gd name="T24" fmla="*/ 4 w 30"/>
                <a:gd name="T25" fmla="*/ 4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0 w 30"/>
                <a:gd name="T37" fmla="*/ 1 h 28"/>
                <a:gd name="T38" fmla="*/ 23 w 30"/>
                <a:gd name="T39" fmla="*/ 2 h 28"/>
                <a:gd name="T40" fmla="*/ 25 w 30"/>
                <a:gd name="T41" fmla="*/ 4 h 28"/>
                <a:gd name="T42" fmla="*/ 26 w 30"/>
                <a:gd name="T43" fmla="*/ 7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0 w 30"/>
                <a:gd name="T55" fmla="*/ 27 h 28"/>
                <a:gd name="T56" fmla="*/ 15 w 30"/>
                <a:gd name="T5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5" name="Freeform 119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4 h 60"/>
                <a:gd name="T8" fmla="*/ 50 w 59"/>
                <a:gd name="T9" fmla="*/ 10 h 60"/>
                <a:gd name="T10" fmla="*/ 46 w 59"/>
                <a:gd name="T11" fmla="*/ 6 h 60"/>
                <a:gd name="T12" fmla="*/ 41 w 59"/>
                <a:gd name="T13" fmla="*/ 3 h 60"/>
                <a:gd name="T14" fmla="*/ 35 w 59"/>
                <a:gd name="T15" fmla="*/ 2 h 60"/>
                <a:gd name="T16" fmla="*/ 29 w 59"/>
                <a:gd name="T17" fmla="*/ 0 h 60"/>
                <a:gd name="T18" fmla="*/ 18 w 59"/>
                <a:gd name="T19" fmla="*/ 3 h 60"/>
                <a:gd name="T20" fmla="*/ 9 w 59"/>
                <a:gd name="T21" fmla="*/ 10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8 h 60"/>
                <a:gd name="T32" fmla="*/ 9 w 59"/>
                <a:gd name="T33" fmla="*/ 52 h 60"/>
                <a:gd name="T34" fmla="*/ 13 w 59"/>
                <a:gd name="T35" fmla="*/ 56 h 60"/>
                <a:gd name="T36" fmla="*/ 18 w 59"/>
                <a:gd name="T37" fmla="*/ 58 h 60"/>
                <a:gd name="T38" fmla="*/ 24 w 59"/>
                <a:gd name="T39" fmla="*/ 60 h 60"/>
                <a:gd name="T40" fmla="*/ 29 w 59"/>
                <a:gd name="T41" fmla="*/ 60 h 60"/>
                <a:gd name="T42" fmla="*/ 35 w 59"/>
                <a:gd name="T43" fmla="*/ 60 h 60"/>
                <a:gd name="T44" fmla="*/ 41 w 59"/>
                <a:gd name="T45" fmla="*/ 58 h 60"/>
                <a:gd name="T46" fmla="*/ 46 w 59"/>
                <a:gd name="T47" fmla="*/ 56 h 60"/>
                <a:gd name="T48" fmla="*/ 50 w 59"/>
                <a:gd name="T49" fmla="*/ 52 h 60"/>
                <a:gd name="T50" fmla="*/ 54 w 59"/>
                <a:gd name="T51" fmla="*/ 48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6" name="Freeform 120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8 h 30"/>
                <a:gd name="T8" fmla="*/ 5 w 30"/>
                <a:gd name="T9" fmla="*/ 26 h 30"/>
                <a:gd name="T10" fmla="*/ 4 w 30"/>
                <a:gd name="T11" fmla="*/ 23 h 30"/>
                <a:gd name="T12" fmla="*/ 2 w 30"/>
                <a:gd name="T13" fmla="*/ 21 h 30"/>
                <a:gd name="T14" fmla="*/ 0 w 30"/>
                <a:gd name="T15" fmla="*/ 19 h 30"/>
                <a:gd name="T16" fmla="*/ 0 w 30"/>
                <a:gd name="T17" fmla="*/ 15 h 30"/>
                <a:gd name="T18" fmla="*/ 0 w 30"/>
                <a:gd name="T19" fmla="*/ 13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4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4 w 30"/>
                <a:gd name="T39" fmla="*/ 4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7" name="Freeform 121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3 w 60"/>
                <a:gd name="T29" fmla="*/ 41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8" name="Freeform 122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6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19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1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2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6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1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59" name="Freeform 123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6 w 60"/>
                <a:gd name="T7" fmla="*/ 13 h 59"/>
                <a:gd name="T8" fmla="*/ 52 w 60"/>
                <a:gd name="T9" fmla="*/ 9 h 59"/>
                <a:gd name="T10" fmla="*/ 48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1 h 59"/>
                <a:gd name="T30" fmla="*/ 6 w 60"/>
                <a:gd name="T31" fmla="*/ 47 h 59"/>
                <a:gd name="T32" fmla="*/ 10 w 60"/>
                <a:gd name="T33" fmla="*/ 51 h 59"/>
                <a:gd name="T34" fmla="*/ 14 w 60"/>
                <a:gd name="T35" fmla="*/ 55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8 w 60"/>
                <a:gd name="T47" fmla="*/ 55 h 59"/>
                <a:gd name="T48" fmla="*/ 52 w 60"/>
                <a:gd name="T49" fmla="*/ 51 h 59"/>
                <a:gd name="T50" fmla="*/ 56 w 60"/>
                <a:gd name="T51" fmla="*/ 47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0" name="Freeform 124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11 w 30"/>
                <a:gd name="T5" fmla="*/ 28 h 29"/>
                <a:gd name="T6" fmla="*/ 7 w 30"/>
                <a:gd name="T7" fmla="*/ 27 h 29"/>
                <a:gd name="T8" fmla="*/ 5 w 30"/>
                <a:gd name="T9" fmla="*/ 25 h 29"/>
                <a:gd name="T10" fmla="*/ 4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4 w 30"/>
                <a:gd name="T23" fmla="*/ 6 h 29"/>
                <a:gd name="T24" fmla="*/ 5 w 30"/>
                <a:gd name="T25" fmla="*/ 4 h 29"/>
                <a:gd name="T26" fmla="*/ 7 w 30"/>
                <a:gd name="T27" fmla="*/ 3 h 29"/>
                <a:gd name="T28" fmla="*/ 11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9 w 30"/>
                <a:gd name="T35" fmla="*/ 0 h 29"/>
                <a:gd name="T36" fmla="*/ 21 w 30"/>
                <a:gd name="T37" fmla="*/ 1 h 29"/>
                <a:gd name="T38" fmla="*/ 23 w 30"/>
                <a:gd name="T39" fmla="*/ 3 h 29"/>
                <a:gd name="T40" fmla="*/ 26 w 30"/>
                <a:gd name="T41" fmla="*/ 4 h 29"/>
                <a:gd name="T42" fmla="*/ 28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1" name="Freeform 125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9 w 59"/>
                <a:gd name="T3" fmla="*/ 24 h 60"/>
                <a:gd name="T4" fmla="*/ 57 w 59"/>
                <a:gd name="T5" fmla="*/ 18 h 60"/>
                <a:gd name="T6" fmla="*/ 55 w 59"/>
                <a:gd name="T7" fmla="*/ 12 h 60"/>
                <a:gd name="T8" fmla="*/ 51 w 59"/>
                <a:gd name="T9" fmla="*/ 8 h 60"/>
                <a:gd name="T10" fmla="*/ 47 w 59"/>
                <a:gd name="T11" fmla="*/ 4 h 60"/>
                <a:gd name="T12" fmla="*/ 41 w 59"/>
                <a:gd name="T13" fmla="*/ 2 h 60"/>
                <a:gd name="T14" fmla="*/ 36 w 59"/>
                <a:gd name="T15" fmla="*/ 0 h 60"/>
                <a:gd name="T16" fmla="*/ 30 w 59"/>
                <a:gd name="T17" fmla="*/ 0 h 60"/>
                <a:gd name="T18" fmla="*/ 19 w 59"/>
                <a:gd name="T19" fmla="*/ 2 h 60"/>
                <a:gd name="T20" fmla="*/ 9 w 59"/>
                <a:gd name="T21" fmla="*/ 8 h 60"/>
                <a:gd name="T22" fmla="*/ 3 w 59"/>
                <a:gd name="T23" fmla="*/ 18 h 60"/>
                <a:gd name="T24" fmla="*/ 0 w 59"/>
                <a:gd name="T25" fmla="*/ 30 h 60"/>
                <a:gd name="T26" fmla="*/ 0 w 59"/>
                <a:gd name="T27" fmla="*/ 35 h 60"/>
                <a:gd name="T28" fmla="*/ 3 w 59"/>
                <a:gd name="T29" fmla="*/ 41 h 60"/>
                <a:gd name="T30" fmla="*/ 5 w 59"/>
                <a:gd name="T31" fmla="*/ 46 h 60"/>
                <a:gd name="T32" fmla="*/ 9 w 59"/>
                <a:gd name="T33" fmla="*/ 50 h 60"/>
                <a:gd name="T34" fmla="*/ 13 w 59"/>
                <a:gd name="T35" fmla="*/ 54 h 60"/>
                <a:gd name="T36" fmla="*/ 19 w 59"/>
                <a:gd name="T37" fmla="*/ 57 h 60"/>
                <a:gd name="T38" fmla="*/ 25 w 59"/>
                <a:gd name="T39" fmla="*/ 58 h 60"/>
                <a:gd name="T40" fmla="*/ 30 w 59"/>
                <a:gd name="T41" fmla="*/ 60 h 60"/>
                <a:gd name="T42" fmla="*/ 36 w 59"/>
                <a:gd name="T43" fmla="*/ 58 h 60"/>
                <a:gd name="T44" fmla="*/ 41 w 59"/>
                <a:gd name="T45" fmla="*/ 57 h 60"/>
                <a:gd name="T46" fmla="*/ 47 w 59"/>
                <a:gd name="T47" fmla="*/ 54 h 60"/>
                <a:gd name="T48" fmla="*/ 51 w 59"/>
                <a:gd name="T49" fmla="*/ 50 h 60"/>
                <a:gd name="T50" fmla="*/ 55 w 59"/>
                <a:gd name="T51" fmla="*/ 46 h 60"/>
                <a:gd name="T52" fmla="*/ 57 w 59"/>
                <a:gd name="T53" fmla="*/ 41 h 60"/>
                <a:gd name="T54" fmla="*/ 59 w 59"/>
                <a:gd name="T55" fmla="*/ 35 h 60"/>
                <a:gd name="T56" fmla="*/ 59 w 59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2" name="Freeform 126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15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5 h 28"/>
                <a:gd name="T10" fmla="*/ 3 w 29"/>
                <a:gd name="T11" fmla="*/ 23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5 h 28"/>
                <a:gd name="T18" fmla="*/ 0 w 29"/>
                <a:gd name="T19" fmla="*/ 11 h 28"/>
                <a:gd name="T20" fmla="*/ 2 w 29"/>
                <a:gd name="T21" fmla="*/ 9 h 28"/>
                <a:gd name="T22" fmla="*/ 3 w 29"/>
                <a:gd name="T23" fmla="*/ 7 h 28"/>
                <a:gd name="T24" fmla="*/ 4 w 29"/>
                <a:gd name="T25" fmla="*/ 4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5 w 29"/>
                <a:gd name="T33" fmla="*/ 0 h 28"/>
                <a:gd name="T34" fmla="*/ 18 w 29"/>
                <a:gd name="T35" fmla="*/ 0 h 28"/>
                <a:gd name="T36" fmla="*/ 21 w 29"/>
                <a:gd name="T37" fmla="*/ 1 h 28"/>
                <a:gd name="T38" fmla="*/ 23 w 29"/>
                <a:gd name="T39" fmla="*/ 2 h 28"/>
                <a:gd name="T40" fmla="*/ 26 w 29"/>
                <a:gd name="T41" fmla="*/ 4 h 28"/>
                <a:gd name="T42" fmla="*/ 27 w 29"/>
                <a:gd name="T43" fmla="*/ 7 h 28"/>
                <a:gd name="T44" fmla="*/ 28 w 29"/>
                <a:gd name="T45" fmla="*/ 9 h 28"/>
                <a:gd name="T46" fmla="*/ 29 w 29"/>
                <a:gd name="T47" fmla="*/ 11 h 28"/>
                <a:gd name="T48" fmla="*/ 29 w 29"/>
                <a:gd name="T49" fmla="*/ 15 h 28"/>
                <a:gd name="T50" fmla="*/ 28 w 29"/>
                <a:gd name="T51" fmla="*/ 20 h 28"/>
                <a:gd name="T52" fmla="*/ 26 w 29"/>
                <a:gd name="T53" fmla="*/ 25 h 28"/>
                <a:gd name="T54" fmla="*/ 21 w 29"/>
                <a:gd name="T55" fmla="*/ 27 h 28"/>
                <a:gd name="T56" fmla="*/ 15 w 29"/>
                <a:gd name="T5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3" name="Freeform 127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3 h 60"/>
                <a:gd name="T8" fmla="*/ 51 w 60"/>
                <a:gd name="T9" fmla="*/ 9 h 60"/>
                <a:gd name="T10" fmla="*/ 46 w 60"/>
                <a:gd name="T11" fmla="*/ 5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9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2 w 60"/>
                <a:gd name="T45" fmla="*/ 57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8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4" name="Freeform 128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5" name="Freeform 129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2 w 60"/>
                <a:gd name="T13" fmla="*/ 3 h 60"/>
                <a:gd name="T14" fmla="*/ 36 w 60"/>
                <a:gd name="T15" fmla="*/ 2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5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6" name="Freeform 130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7" name="Freeform 131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3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8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8" name="Freeform 132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3 w 28"/>
                <a:gd name="T1" fmla="*/ 29 h 29"/>
                <a:gd name="T2" fmla="*/ 11 w 28"/>
                <a:gd name="T3" fmla="*/ 29 h 29"/>
                <a:gd name="T4" fmla="*/ 9 w 28"/>
                <a:gd name="T5" fmla="*/ 28 h 29"/>
                <a:gd name="T6" fmla="*/ 5 w 28"/>
                <a:gd name="T7" fmla="*/ 27 h 29"/>
                <a:gd name="T8" fmla="*/ 3 w 28"/>
                <a:gd name="T9" fmla="*/ 25 h 29"/>
                <a:gd name="T10" fmla="*/ 2 w 28"/>
                <a:gd name="T11" fmla="*/ 22 h 29"/>
                <a:gd name="T12" fmla="*/ 1 w 28"/>
                <a:gd name="T13" fmla="*/ 20 h 29"/>
                <a:gd name="T14" fmla="*/ 0 w 28"/>
                <a:gd name="T15" fmla="*/ 18 h 29"/>
                <a:gd name="T16" fmla="*/ 0 w 28"/>
                <a:gd name="T17" fmla="*/ 14 h 29"/>
                <a:gd name="T18" fmla="*/ 0 w 28"/>
                <a:gd name="T19" fmla="*/ 12 h 29"/>
                <a:gd name="T20" fmla="*/ 1 w 28"/>
                <a:gd name="T21" fmla="*/ 8 h 29"/>
                <a:gd name="T22" fmla="*/ 2 w 28"/>
                <a:gd name="T23" fmla="*/ 6 h 29"/>
                <a:gd name="T24" fmla="*/ 3 w 28"/>
                <a:gd name="T25" fmla="*/ 4 h 29"/>
                <a:gd name="T26" fmla="*/ 5 w 28"/>
                <a:gd name="T27" fmla="*/ 3 h 29"/>
                <a:gd name="T28" fmla="*/ 9 w 28"/>
                <a:gd name="T29" fmla="*/ 2 h 29"/>
                <a:gd name="T30" fmla="*/ 11 w 28"/>
                <a:gd name="T31" fmla="*/ 0 h 29"/>
                <a:gd name="T32" fmla="*/ 13 w 28"/>
                <a:gd name="T33" fmla="*/ 0 h 29"/>
                <a:gd name="T34" fmla="*/ 17 w 28"/>
                <a:gd name="T35" fmla="*/ 0 h 29"/>
                <a:gd name="T36" fmla="*/ 19 w 28"/>
                <a:gd name="T37" fmla="*/ 2 h 29"/>
                <a:gd name="T38" fmla="*/ 23 w 28"/>
                <a:gd name="T39" fmla="*/ 3 h 29"/>
                <a:gd name="T40" fmla="*/ 25 w 28"/>
                <a:gd name="T41" fmla="*/ 4 h 29"/>
                <a:gd name="T42" fmla="*/ 26 w 28"/>
                <a:gd name="T43" fmla="*/ 6 h 29"/>
                <a:gd name="T44" fmla="*/ 27 w 28"/>
                <a:gd name="T45" fmla="*/ 8 h 29"/>
                <a:gd name="T46" fmla="*/ 28 w 28"/>
                <a:gd name="T47" fmla="*/ 12 h 29"/>
                <a:gd name="T48" fmla="*/ 28 w 28"/>
                <a:gd name="T49" fmla="*/ 14 h 29"/>
                <a:gd name="T50" fmla="*/ 27 w 28"/>
                <a:gd name="T51" fmla="*/ 20 h 29"/>
                <a:gd name="T52" fmla="*/ 25 w 28"/>
                <a:gd name="T53" fmla="*/ 25 h 29"/>
                <a:gd name="T54" fmla="*/ 19 w 28"/>
                <a:gd name="T55" fmla="*/ 28 h 29"/>
                <a:gd name="T56" fmla="*/ 13 w 28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69" name="Freeform 133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60 w 60"/>
                <a:gd name="T1" fmla="*/ 30 h 58"/>
                <a:gd name="T2" fmla="*/ 59 w 60"/>
                <a:gd name="T3" fmla="*/ 24 h 58"/>
                <a:gd name="T4" fmla="*/ 57 w 60"/>
                <a:gd name="T5" fmla="*/ 18 h 58"/>
                <a:gd name="T6" fmla="*/ 54 w 60"/>
                <a:gd name="T7" fmla="*/ 12 h 58"/>
                <a:gd name="T8" fmla="*/ 51 w 60"/>
                <a:gd name="T9" fmla="*/ 8 h 58"/>
                <a:gd name="T10" fmla="*/ 46 w 60"/>
                <a:gd name="T11" fmla="*/ 4 h 58"/>
                <a:gd name="T12" fmla="*/ 41 w 60"/>
                <a:gd name="T13" fmla="*/ 2 h 58"/>
                <a:gd name="T14" fmla="*/ 36 w 60"/>
                <a:gd name="T15" fmla="*/ 0 h 58"/>
                <a:gd name="T16" fmla="*/ 30 w 60"/>
                <a:gd name="T17" fmla="*/ 0 h 58"/>
                <a:gd name="T18" fmla="*/ 18 w 60"/>
                <a:gd name="T19" fmla="*/ 2 h 58"/>
                <a:gd name="T20" fmla="*/ 8 w 60"/>
                <a:gd name="T21" fmla="*/ 8 h 58"/>
                <a:gd name="T22" fmla="*/ 2 w 60"/>
                <a:gd name="T23" fmla="*/ 18 h 58"/>
                <a:gd name="T24" fmla="*/ 0 w 60"/>
                <a:gd name="T25" fmla="*/ 30 h 58"/>
                <a:gd name="T26" fmla="*/ 1 w 60"/>
                <a:gd name="T27" fmla="*/ 35 h 58"/>
                <a:gd name="T28" fmla="*/ 2 w 60"/>
                <a:gd name="T29" fmla="*/ 40 h 58"/>
                <a:gd name="T30" fmla="*/ 4 w 60"/>
                <a:gd name="T31" fmla="*/ 46 h 58"/>
                <a:gd name="T32" fmla="*/ 8 w 60"/>
                <a:gd name="T33" fmla="*/ 50 h 58"/>
                <a:gd name="T34" fmla="*/ 12 w 60"/>
                <a:gd name="T35" fmla="*/ 54 h 58"/>
                <a:gd name="T36" fmla="*/ 18 w 60"/>
                <a:gd name="T37" fmla="*/ 56 h 58"/>
                <a:gd name="T38" fmla="*/ 24 w 60"/>
                <a:gd name="T39" fmla="*/ 58 h 58"/>
                <a:gd name="T40" fmla="*/ 30 w 60"/>
                <a:gd name="T41" fmla="*/ 58 h 58"/>
                <a:gd name="T42" fmla="*/ 36 w 60"/>
                <a:gd name="T43" fmla="*/ 58 h 58"/>
                <a:gd name="T44" fmla="*/ 41 w 60"/>
                <a:gd name="T45" fmla="*/ 56 h 58"/>
                <a:gd name="T46" fmla="*/ 46 w 60"/>
                <a:gd name="T47" fmla="*/ 54 h 58"/>
                <a:gd name="T48" fmla="*/ 51 w 60"/>
                <a:gd name="T49" fmla="*/ 50 h 58"/>
                <a:gd name="T50" fmla="*/ 54 w 60"/>
                <a:gd name="T51" fmla="*/ 46 h 58"/>
                <a:gd name="T52" fmla="*/ 57 w 60"/>
                <a:gd name="T53" fmla="*/ 40 h 58"/>
                <a:gd name="T54" fmla="*/ 59 w 60"/>
                <a:gd name="T55" fmla="*/ 35 h 58"/>
                <a:gd name="T56" fmla="*/ 60 w 60"/>
                <a:gd name="T57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0" name="Freeform 134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5 h 28"/>
                <a:gd name="T24" fmla="*/ 4 w 30"/>
                <a:gd name="T25" fmla="*/ 3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1 w 30"/>
                <a:gd name="T37" fmla="*/ 1 h 28"/>
                <a:gd name="T38" fmla="*/ 23 w 30"/>
                <a:gd name="T39" fmla="*/ 2 h 28"/>
                <a:gd name="T40" fmla="*/ 25 w 30"/>
                <a:gd name="T41" fmla="*/ 3 h 28"/>
                <a:gd name="T42" fmla="*/ 26 w 30"/>
                <a:gd name="T43" fmla="*/ 5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1 w 30"/>
                <a:gd name="T55" fmla="*/ 27 h 28"/>
                <a:gd name="T56" fmla="*/ 15 w 30"/>
                <a:gd name="T5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1" name="Freeform 135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3 h 59"/>
                <a:gd name="T14" fmla="*/ 36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7 h 59"/>
                <a:gd name="T32" fmla="*/ 9 w 60"/>
                <a:gd name="T33" fmla="*/ 51 h 59"/>
                <a:gd name="T34" fmla="*/ 14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2" name="Freeform 136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5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4 h 29"/>
                <a:gd name="T18" fmla="*/ 0 w 30"/>
                <a:gd name="T19" fmla="*/ 12 h 29"/>
                <a:gd name="T20" fmla="*/ 1 w 30"/>
                <a:gd name="T21" fmla="*/ 9 h 29"/>
                <a:gd name="T22" fmla="*/ 3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2 h 29"/>
                <a:gd name="T30" fmla="*/ 12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1 w 30"/>
                <a:gd name="T37" fmla="*/ 2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4 h 29"/>
                <a:gd name="T50" fmla="*/ 29 w 30"/>
                <a:gd name="T51" fmla="*/ 20 h 29"/>
                <a:gd name="T52" fmla="*/ 25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3" name="Freeform 137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3 h 60"/>
                <a:gd name="T8" fmla="*/ 50 w 60"/>
                <a:gd name="T9" fmla="*/ 9 h 60"/>
                <a:gd name="T10" fmla="*/ 46 w 60"/>
                <a:gd name="T11" fmla="*/ 5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1 w 60"/>
                <a:gd name="T45" fmla="*/ 57 h 60"/>
                <a:gd name="T46" fmla="*/ 46 w 60"/>
                <a:gd name="T47" fmla="*/ 55 h 60"/>
                <a:gd name="T48" fmla="*/ 50 w 60"/>
                <a:gd name="T49" fmla="*/ 51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4" name="Freeform 138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3 w 30"/>
                <a:gd name="T23" fmla="*/ 7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5" name="Freeform 139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4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7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6" name="Freeform 140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4 w 29"/>
                <a:gd name="T1" fmla="*/ 29 h 29"/>
                <a:gd name="T2" fmla="*/ 12 w 29"/>
                <a:gd name="T3" fmla="*/ 29 h 29"/>
                <a:gd name="T4" fmla="*/ 10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3 w 29"/>
                <a:gd name="T11" fmla="*/ 22 h 29"/>
                <a:gd name="T12" fmla="*/ 2 w 29"/>
                <a:gd name="T13" fmla="*/ 20 h 29"/>
                <a:gd name="T14" fmla="*/ 0 w 29"/>
                <a:gd name="T15" fmla="*/ 18 h 29"/>
                <a:gd name="T16" fmla="*/ 0 w 29"/>
                <a:gd name="T17" fmla="*/ 14 h 29"/>
                <a:gd name="T18" fmla="*/ 0 w 29"/>
                <a:gd name="T19" fmla="*/ 12 h 29"/>
                <a:gd name="T20" fmla="*/ 2 w 29"/>
                <a:gd name="T21" fmla="*/ 9 h 29"/>
                <a:gd name="T22" fmla="*/ 3 w 29"/>
                <a:gd name="T23" fmla="*/ 6 h 29"/>
                <a:gd name="T24" fmla="*/ 4 w 29"/>
                <a:gd name="T25" fmla="*/ 4 h 29"/>
                <a:gd name="T26" fmla="*/ 6 w 29"/>
                <a:gd name="T27" fmla="*/ 3 h 29"/>
                <a:gd name="T28" fmla="*/ 10 w 29"/>
                <a:gd name="T29" fmla="*/ 2 h 29"/>
                <a:gd name="T30" fmla="*/ 12 w 29"/>
                <a:gd name="T31" fmla="*/ 0 h 29"/>
                <a:gd name="T32" fmla="*/ 14 w 29"/>
                <a:gd name="T33" fmla="*/ 0 h 29"/>
                <a:gd name="T34" fmla="*/ 18 w 29"/>
                <a:gd name="T35" fmla="*/ 0 h 29"/>
                <a:gd name="T36" fmla="*/ 20 w 29"/>
                <a:gd name="T37" fmla="*/ 2 h 29"/>
                <a:gd name="T38" fmla="*/ 22 w 29"/>
                <a:gd name="T39" fmla="*/ 3 h 29"/>
                <a:gd name="T40" fmla="*/ 25 w 29"/>
                <a:gd name="T41" fmla="*/ 4 h 29"/>
                <a:gd name="T42" fmla="*/ 27 w 29"/>
                <a:gd name="T43" fmla="*/ 6 h 29"/>
                <a:gd name="T44" fmla="*/ 28 w 29"/>
                <a:gd name="T45" fmla="*/ 9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5 h 29"/>
                <a:gd name="T54" fmla="*/ 20 w 29"/>
                <a:gd name="T55" fmla="*/ 28 h 29"/>
                <a:gd name="T56" fmla="*/ 14 w 29"/>
                <a:gd name="T5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7" name="Freeform 141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7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78" name="Freeform 142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2480" name="Picture 144" descr="hap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"/>
            <a:ext cx="5943600" cy="20955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481" name="co giao ve ban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482" name="Text Box 146"/>
          <p:cNvSpPr txBox="1">
            <a:spLocks noChangeArrowheads="1"/>
          </p:cNvSpPr>
          <p:nvPr/>
        </p:nvSpPr>
        <p:spPr bwMode="auto">
          <a:xfrm>
            <a:off x="3124200" y="278765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thúc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164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24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481"/>
                </p:tgtEl>
              </p:cMediaNode>
            </p:audio>
          </p:childTnLst>
        </p:cTn>
      </p:par>
    </p:tnLst>
    <p:bldLst>
      <p:bldP spid="14248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3475759" y="382984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3448050" y="1114206"/>
            <a:ext cx="23281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0774" name="Picture 6" descr="22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7" name="Picture 9" descr="qua kh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1828800" cy="1612900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8" name="Picture 10" descr="qua trung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1828800" cy="1604963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9" name="Picture 11" descr="qua bong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1843088" cy="1604963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1219200" y="4876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>
              <a:latin typeface=".VnTime" pitchFamily="34" charset="0"/>
            </a:endParaRPr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304800" y="2133600"/>
            <a:ext cx="845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0787" name="Rectangle 19"/>
          <p:cNvSpPr>
            <a:spLocks noChangeArrowheads="1"/>
          </p:cNvSpPr>
          <p:nvPr/>
        </p:nvSpPr>
        <p:spPr bwMode="auto">
          <a:xfrm>
            <a:off x="1600200" y="5422900"/>
            <a:ext cx="5056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0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2" name="Picture 10" descr="colombe-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-381000" y="0"/>
            <a:ext cx="2971800" cy="29718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</a:t>
            </a:r>
            <a:r>
              <a:rPr lang="vi-VN" sz="2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</a:t>
            </a:r>
            <a:endParaRPr lang="vi-VN" sz="28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152400" y="3124200"/>
            <a:ext cx="2286000" cy="3581400"/>
          </a:xfrm>
          <a:prstGeom prst="cloudCallout">
            <a:avLst>
              <a:gd name="adj1" fmla="val -43583"/>
              <a:gd name="adj2" fmla="val 5968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 trưng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83" name="Picture 11" descr="vietna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20782"/>
            <a:ext cx="2209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156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 animBg="1"/>
      <p:bldP spid="542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43400" y="2316956"/>
            <a:ext cx="3554412" cy="5191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       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39267" name="Picture 3" descr="22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8" name="Rectangle 4"/>
          <p:cNvSpPr>
            <a:spLocks noRot="1" noChangeArrowheads="1"/>
          </p:cNvSpPr>
          <p:nvPr/>
        </p:nvSpPr>
        <p:spPr bwMode="auto">
          <a:xfrm>
            <a:off x="758825" y="0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</a:t>
            </a:r>
            <a:r>
              <a:rPr lang="en-US" sz="3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4267200" y="22098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86000" y="2007131"/>
            <a:ext cx="6248400" cy="1245466"/>
            <a:chOff x="2286000" y="2007131"/>
            <a:chExt cx="6248400" cy="1245466"/>
          </a:xfrm>
        </p:grpSpPr>
        <p:sp>
          <p:nvSpPr>
            <p:cNvPr id="139269" name="Text Box 5"/>
            <p:cNvSpPr txBox="1">
              <a:spLocks noChangeArrowheads="1"/>
            </p:cNvSpPr>
            <p:nvPr/>
          </p:nvSpPr>
          <p:spPr bwMode="auto">
            <a:xfrm>
              <a:off x="2286000" y="2007131"/>
              <a:ext cx="5867400" cy="1138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6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36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</a:t>
              </a:r>
            </a:p>
          </p:txBody>
        </p:sp>
        <p:sp>
          <p:nvSpPr>
            <p:cNvPr id="139272" name="Text Box 8"/>
            <p:cNvSpPr txBox="1">
              <a:spLocks noChangeArrowheads="1"/>
            </p:cNvSpPr>
            <p:nvPr/>
          </p:nvSpPr>
          <p:spPr bwMode="auto">
            <a:xfrm>
              <a:off x="4800600" y="2729377"/>
              <a:ext cx="3733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Trân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11" descr="vietna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07"/>
            <a:ext cx="2209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Hoa_binh_cho_be_(ki_am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2362200" y="762000"/>
            <a:ext cx="556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KHỞI ĐỘNG GIỌNG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6705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NOTESTA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4478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OI DÀ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22034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0" y="6019800"/>
            <a:ext cx="9144000" cy="838200"/>
            <a:chOff x="0" y="3804"/>
            <a:chExt cx="5856" cy="516"/>
          </a:xfrm>
        </p:grpSpPr>
        <p:sp>
          <p:nvSpPr>
            <p:cNvPr id="3585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5664" y="4176"/>
              <a:ext cx="96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2</a:t>
              </a:r>
            </a:p>
          </p:txBody>
        </p:sp>
        <p:pic>
          <p:nvPicPr>
            <p:cNvPr id="35852" name="Picture 12" descr="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4"/>
              <a:ext cx="1200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3" name="Picture 13" descr="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804"/>
              <a:ext cx="1200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4" name="Picture 14" descr="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804"/>
              <a:ext cx="1200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5" name="Picture 15" descr="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804"/>
              <a:ext cx="1200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6" name="Picture 16" descr="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804"/>
              <a:ext cx="1200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04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0" y="1598613"/>
            <a:ext cx="9144000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2057400" y="3733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  </a:t>
            </a:r>
            <a:endParaRPr lang="en-US" sz="3200">
              <a:latin typeface=".VnTime" pitchFamily="34" charset="0"/>
            </a:endParaRP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2286000" y="44196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pic>
        <p:nvPicPr>
          <p:cNvPr id="162826" name="Picture 10" descr="22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1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71255" y="193604"/>
            <a:ext cx="6248400" cy="1245466"/>
            <a:chOff x="2286000" y="2007131"/>
            <a:chExt cx="6248400" cy="1245466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286000" y="2007131"/>
              <a:ext cx="5867400" cy="1138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6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36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800600" y="2729377"/>
              <a:ext cx="3733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Trân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209800" y="15240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7903" name="WordArt 15"/>
          <p:cNvSpPr>
            <a:spLocks noChangeArrowheads="1" noChangeShapeType="1" noTextEdit="1"/>
          </p:cNvSpPr>
          <p:nvPr/>
        </p:nvSpPr>
        <p:spPr bwMode="auto">
          <a:xfrm>
            <a:off x="1828800" y="381000"/>
            <a:ext cx="541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 HÁT TỪNG CÂU</a:t>
            </a:r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0" y="1295400"/>
            <a:ext cx="9144000" cy="1600200"/>
          </a:xfrm>
          <a:prstGeom prst="horizontalScroll">
            <a:avLst>
              <a:gd name="adj" fmla="val 12500"/>
            </a:avLst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i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3600" i="1" dirty="0" err="1"/>
              <a:t>Cờ</a:t>
            </a:r>
            <a:r>
              <a:rPr lang="en-US" sz="3600" i="1" dirty="0"/>
              <a:t> </a:t>
            </a:r>
            <a:r>
              <a:rPr lang="en-US" sz="3600" i="1" dirty="0" err="1"/>
              <a:t>hòa</a:t>
            </a:r>
            <a:r>
              <a:rPr lang="en-US" sz="3600" i="1" dirty="0"/>
              <a:t> </a:t>
            </a:r>
            <a:r>
              <a:rPr lang="en-US" sz="3600" i="1" dirty="0" err="1"/>
              <a:t>bình</a:t>
            </a:r>
            <a:r>
              <a:rPr lang="en-US" sz="3600" i="1" dirty="0"/>
              <a:t> bay </a:t>
            </a:r>
            <a:r>
              <a:rPr lang="en-US" sz="3600" i="1" dirty="0" err="1"/>
              <a:t>phấp</a:t>
            </a:r>
            <a:r>
              <a:rPr lang="en-US" sz="3600" i="1" dirty="0"/>
              <a:t> </a:t>
            </a:r>
            <a:r>
              <a:rPr lang="en-US" sz="3600" i="1" dirty="0" err="1"/>
              <a:t>phới</a:t>
            </a:r>
            <a:endParaRPr lang="en-US" sz="3600" i="1" dirty="0"/>
          </a:p>
          <a:p>
            <a:r>
              <a:rPr lang="en-US" sz="3600" i="1" dirty="0"/>
              <a:t> </a:t>
            </a:r>
            <a:r>
              <a:rPr lang="en-US" sz="3600" i="1" dirty="0" err="1"/>
              <a:t>Giữa</a:t>
            </a:r>
            <a:r>
              <a:rPr lang="en-US" sz="3600" i="1" dirty="0"/>
              <a:t> </a:t>
            </a:r>
            <a:r>
              <a:rPr lang="en-US" sz="3600" i="1" dirty="0" err="1"/>
              <a:t>trời</a:t>
            </a:r>
            <a:r>
              <a:rPr lang="en-US" sz="3600" i="1" dirty="0"/>
              <a:t> </a:t>
            </a:r>
            <a:r>
              <a:rPr lang="en-US" sz="3600" i="1" dirty="0" err="1"/>
              <a:t>xanh</a:t>
            </a:r>
            <a:r>
              <a:rPr lang="en-US" sz="3600" i="1" dirty="0"/>
              <a:t> </a:t>
            </a:r>
            <a:r>
              <a:rPr lang="en-US" sz="3600" i="1" dirty="0" err="1"/>
              <a:t>biếc</a:t>
            </a:r>
            <a:r>
              <a:rPr lang="en-US" sz="3600" i="1" dirty="0"/>
              <a:t> </a:t>
            </a:r>
            <a:r>
              <a:rPr lang="en-US" sz="3600" i="1" dirty="0" err="1"/>
              <a:t>xanh</a:t>
            </a:r>
            <a:r>
              <a:rPr lang="en-US" sz="3600" i="1" dirty="0"/>
              <a:t>.</a:t>
            </a:r>
            <a:endParaRPr lang="en-US" sz="3600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0" y="2438400"/>
            <a:ext cx="9144000" cy="18288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i="1" dirty="0" err="1"/>
              <a:t>Kìa</a:t>
            </a:r>
            <a:r>
              <a:rPr lang="en-US" sz="3600" i="1" dirty="0"/>
              <a:t> </a:t>
            </a:r>
            <a:r>
              <a:rPr lang="en-US" sz="3600" i="1" dirty="0" err="1"/>
              <a:t>đàn</a:t>
            </a:r>
            <a:r>
              <a:rPr lang="en-US" sz="3600" i="1" dirty="0"/>
              <a:t> </a:t>
            </a:r>
            <a:r>
              <a:rPr lang="en-US" sz="3600" i="1" dirty="0" err="1"/>
              <a:t>bồ</a:t>
            </a:r>
            <a:r>
              <a:rPr lang="en-US" sz="3600" i="1" dirty="0"/>
              <a:t> </a:t>
            </a:r>
            <a:r>
              <a:rPr lang="en-US" sz="3600" i="1" dirty="0" err="1"/>
              <a:t>câu</a:t>
            </a:r>
            <a:r>
              <a:rPr lang="en-US" sz="3600" i="1" dirty="0"/>
              <a:t> </a:t>
            </a:r>
            <a:r>
              <a:rPr lang="en-US" sz="3600" i="1" dirty="0" err="1"/>
              <a:t>trắng</a:t>
            </a:r>
            <a:r>
              <a:rPr lang="en-US" sz="3600" i="1" dirty="0"/>
              <a:t> </a:t>
            </a:r>
            <a:r>
              <a:rPr lang="en-US" sz="3600" i="1" dirty="0" err="1"/>
              <a:t>trắng</a:t>
            </a:r>
            <a:endParaRPr lang="en-US" sz="3600" i="1" dirty="0"/>
          </a:p>
          <a:p>
            <a:r>
              <a:rPr lang="en-US" sz="3600" i="1" dirty="0"/>
              <a:t> </a:t>
            </a:r>
            <a:r>
              <a:rPr lang="en-US" sz="3600" i="1" dirty="0" err="1"/>
              <a:t>Mắt</a:t>
            </a:r>
            <a:r>
              <a:rPr lang="en-US" sz="3600" i="1" dirty="0"/>
              <a:t> </a:t>
            </a:r>
            <a:r>
              <a:rPr lang="en-US" sz="3600" i="1" dirty="0" err="1"/>
              <a:t>tròn</a:t>
            </a:r>
            <a:r>
              <a:rPr lang="en-US" sz="3600" i="1" dirty="0"/>
              <a:t> </a:t>
            </a:r>
            <a:r>
              <a:rPr lang="en-US" sz="3600" i="1" dirty="0" err="1"/>
              <a:t>xoe</a:t>
            </a:r>
            <a:r>
              <a:rPr lang="en-US" sz="3600" i="1" dirty="0"/>
              <a:t> </a:t>
            </a:r>
            <a:r>
              <a:rPr lang="en-US" sz="3600" i="1" dirty="0" err="1"/>
              <a:t>hiền</a:t>
            </a:r>
            <a:r>
              <a:rPr lang="en-US" sz="3600" i="1" dirty="0"/>
              <a:t> </a:t>
            </a:r>
            <a:r>
              <a:rPr lang="en-US" sz="3600" i="1" dirty="0" err="1"/>
              <a:t>hòa</a:t>
            </a:r>
            <a:r>
              <a:rPr lang="en-US" sz="3600" i="1" dirty="0"/>
              <a:t>.</a:t>
            </a:r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>
            <a:off x="0" y="3886200"/>
            <a:ext cx="9144000" cy="1828800"/>
          </a:xfrm>
          <a:prstGeom prst="horizontalScroll">
            <a:avLst>
              <a:gd name="adj" fmla="val 12500"/>
            </a:avLst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i="1" dirty="0">
                <a:solidFill>
                  <a:srgbClr val="FFFF00"/>
                </a:solidFill>
                <a:latin typeface=".VnTime" pitchFamily="34" charset="0"/>
              </a:rPr>
              <a:t>      </a:t>
            </a:r>
            <a:r>
              <a:rPr lang="en-US" sz="3600" i="1" dirty="0" err="1"/>
              <a:t>Hòa</a:t>
            </a:r>
            <a:r>
              <a:rPr lang="en-US" sz="3600" i="1" dirty="0"/>
              <a:t> </a:t>
            </a:r>
            <a:r>
              <a:rPr lang="en-US" sz="3600" i="1" dirty="0" err="1"/>
              <a:t>bình</a:t>
            </a:r>
            <a:r>
              <a:rPr lang="en-US" sz="3600" i="1" dirty="0"/>
              <a:t> </a:t>
            </a:r>
            <a:r>
              <a:rPr lang="en-US" sz="3600" i="1" dirty="0" err="1"/>
              <a:t>là</a:t>
            </a:r>
            <a:r>
              <a:rPr lang="en-US" sz="3600" i="1" dirty="0"/>
              <a:t> </a:t>
            </a:r>
            <a:r>
              <a:rPr lang="en-US" sz="3600" i="1" dirty="0" err="1"/>
              <a:t>tia</a:t>
            </a:r>
            <a:r>
              <a:rPr lang="en-US" sz="3600" i="1" dirty="0"/>
              <a:t> </a:t>
            </a:r>
            <a:r>
              <a:rPr lang="en-US" sz="3600" i="1" dirty="0" err="1"/>
              <a:t>nắng</a:t>
            </a:r>
            <a:r>
              <a:rPr lang="en-US" sz="3600" i="1" dirty="0"/>
              <a:t> </a:t>
            </a:r>
            <a:r>
              <a:rPr lang="en-US" sz="3600" i="1" dirty="0" err="1"/>
              <a:t>ấm</a:t>
            </a:r>
            <a:endParaRPr lang="en-US" sz="3600" i="1" dirty="0"/>
          </a:p>
          <a:p>
            <a:pPr algn="r"/>
            <a:r>
              <a:rPr lang="en-US" sz="3600" i="1" dirty="0"/>
              <a:t>     </a:t>
            </a:r>
            <a:r>
              <a:rPr lang="en-US" sz="3600" i="1" dirty="0" err="1"/>
              <a:t>Thắm</a:t>
            </a:r>
            <a:r>
              <a:rPr lang="en-US" sz="3600" i="1" dirty="0"/>
              <a:t> </a:t>
            </a:r>
            <a:r>
              <a:rPr lang="en-US" sz="3600" i="1" dirty="0" err="1"/>
              <a:t>hồng</a:t>
            </a:r>
            <a:r>
              <a:rPr lang="en-US" sz="3600" i="1" dirty="0"/>
              <a:t> </a:t>
            </a:r>
            <a:r>
              <a:rPr lang="en-US" sz="3600" i="1" dirty="0" err="1"/>
              <a:t>môi</a:t>
            </a:r>
            <a:r>
              <a:rPr lang="en-US" sz="3600" i="1" dirty="0"/>
              <a:t> </a:t>
            </a:r>
            <a:r>
              <a:rPr lang="en-US" sz="3600" i="1" dirty="0" err="1"/>
              <a:t>bé</a:t>
            </a:r>
            <a:r>
              <a:rPr lang="en-US" sz="3600" i="1" dirty="0"/>
              <a:t> </a:t>
            </a:r>
            <a:r>
              <a:rPr lang="en-US" sz="3600" i="1" dirty="0" err="1"/>
              <a:t>xinh</a:t>
            </a:r>
            <a:r>
              <a:rPr lang="en-US" sz="3600" i="1" dirty="0"/>
              <a:t>.</a:t>
            </a:r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0" y="5257800"/>
            <a:ext cx="9144000" cy="1828800"/>
          </a:xfrm>
          <a:prstGeom prst="horizontalScroll">
            <a:avLst>
              <a:gd name="adj" fmla="val 12500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i="1" dirty="0">
                <a:solidFill>
                  <a:srgbClr val="0000FF"/>
                </a:solidFill>
                <a:latin typeface=".VnTime" pitchFamily="34" charset="0"/>
              </a:rPr>
              <a:t>                     </a:t>
            </a:r>
            <a:r>
              <a:rPr lang="en-US" sz="3600" i="1" dirty="0" err="1">
                <a:solidFill>
                  <a:srgbClr val="002060"/>
                </a:solidFill>
              </a:rPr>
              <a:t>Nhịp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nhàng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cùng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cất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tiếng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hát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                    </a:t>
            </a:r>
            <a:r>
              <a:rPr lang="en-US" sz="3600" i="1" dirty="0" err="1">
                <a:solidFill>
                  <a:srgbClr val="002060"/>
                </a:solidFill>
              </a:rPr>
              <a:t>Tay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vòng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tay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bé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ngoan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7909" name="Picture 21" descr="sunflow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286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0" name="Picture 22" descr="AJOV3OJCABIZP40CAAKLOXXCA6FNXMYCA9WUGLDCA4U54R1CAZC9G64CA37XU53CASVWMJHCA3L6WF5CA7OMLJZCA0VEMK3CAFJG2OMCATD3MBTCA421NVPCAUKLGK6CA5SR18BCAPF9STOCAIK15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2514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1" name="Picture 23" descr="vietna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514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2" name="Picture 24" descr="Tbh2t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2286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3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3" grpId="0" animBg="1"/>
      <p:bldP spid="37905" grpId="0" animBg="1"/>
      <p:bldP spid="37906" grpId="0" animBg="1"/>
      <p:bldP spid="37907" grpId="0" animBg="1"/>
      <p:bldP spid="379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219200" y="1219200"/>
            <a:ext cx="68580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HÁT KẾT HỢP VỚI GÕ ĐỆM THEO PHÁCH</a:t>
            </a:r>
          </a:p>
        </p:txBody>
      </p:sp>
      <p:pic>
        <p:nvPicPr>
          <p:cNvPr id="38918" name="Picture 6" descr="Copy%20of%20Copy%20of%20Xylophone-02-jun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5181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S128x128P_1023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1371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921" name="Object 2"/>
          <p:cNvGraphicFramePr>
            <a:graphicFrameLocks noChangeAspect="1"/>
          </p:cNvGraphicFramePr>
          <p:nvPr/>
        </p:nvGraphicFramePr>
        <p:xfrm>
          <a:off x="8154988" y="5605463"/>
          <a:ext cx="989012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8" name="Clip" r:id="rId5" imgW="1999793" imgH="1831543" progId="">
                  <p:embed/>
                </p:oleObj>
              </mc:Choice>
              <mc:Fallback>
                <p:oleObj name="Clip" r:id="rId5" imgW="1999793" imgH="1831543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4988" y="5605463"/>
                        <a:ext cx="989012" cy="125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2" name="Picture 4" descr="BD2053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209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23" name="Object 3"/>
          <p:cNvGraphicFramePr>
            <a:graphicFrameLocks noChangeAspect="1"/>
          </p:cNvGraphicFramePr>
          <p:nvPr/>
        </p:nvGraphicFramePr>
        <p:xfrm>
          <a:off x="0" y="0"/>
          <a:ext cx="13589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9" name="Clip" r:id="rId8" imgW="1278331" imgH="1273759" progId="">
                  <p:embed/>
                </p:oleObj>
              </mc:Choice>
              <mc:Fallback>
                <p:oleObj name="Clip" r:id="rId8" imgW="1278331" imgH="1273759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58900" cy="167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4" name="Picture 4" descr="BD20530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25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9|2.9|3.9|3.9|2.1|16.8|7.9|8"/>
</p:tagLst>
</file>

<file path=ppt/theme/theme1.xml><?xml version="1.0" encoding="utf-8"?>
<a:theme xmlns:a="http://schemas.openxmlformats.org/drawingml/2006/main" name="chim sao tiet 23 lop 4">
  <a:themeElements>
    <a:clrScheme name="chim sao tiet 23 lop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im sao tiet 23 lop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him sao tiet 23 lop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m sao tiet 23 lop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m sao tiet 23 lop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chim sao tiet 23 lop 4</Template>
  <TotalTime>1315</TotalTime>
  <Words>629</Words>
  <Application>Microsoft Office PowerPoint</Application>
  <PresentationFormat>On-screen Show (4:3)</PresentationFormat>
  <Paragraphs>97</Paragraphs>
  <Slides>17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.VnAristote</vt:lpstr>
      <vt:lpstr>.VnAvant</vt:lpstr>
      <vt:lpstr>.VnTime</vt:lpstr>
      <vt:lpstr>Arial</vt:lpstr>
      <vt:lpstr>Garamond</vt:lpstr>
      <vt:lpstr>Impact</vt:lpstr>
      <vt:lpstr>Tahoma</vt:lpstr>
      <vt:lpstr>Times New Roman</vt:lpstr>
      <vt:lpstr>VNI-Times</vt:lpstr>
      <vt:lpstr>Wingdings</vt:lpstr>
      <vt:lpstr>chim sao tiet 23 lop 4</vt:lpstr>
      <vt:lpstr>Stream</vt:lpstr>
      <vt:lpstr>Default Design</vt:lpstr>
      <vt:lpstr>1_Default Design</vt:lpstr>
      <vt:lpstr>2_Default Design</vt:lpstr>
      <vt:lpstr>5_Default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 Tran Phu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Vanxuan</dc:creator>
  <cp:lastModifiedBy>FPTSHOP</cp:lastModifiedBy>
  <cp:revision>204</cp:revision>
  <dcterms:created xsi:type="dcterms:W3CDTF">2004-12-31T19:13:38Z</dcterms:created>
  <dcterms:modified xsi:type="dcterms:W3CDTF">2017-03-12T04:18:26Z</dcterms:modified>
</cp:coreProperties>
</file>